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83" r:id="rId5"/>
    <p:sldMasterId id="2147483701" r:id="rId6"/>
    <p:sldMasterId id="2147483719" r:id="rId7"/>
  </p:sldMasterIdLst>
  <p:notesMasterIdLst>
    <p:notesMasterId r:id="rId28"/>
  </p:notesMasterIdLst>
  <p:handoutMasterIdLst>
    <p:handoutMasterId r:id="rId29"/>
  </p:handoutMasterIdLst>
  <p:sldIdLst>
    <p:sldId id="263" r:id="rId8"/>
    <p:sldId id="387" r:id="rId9"/>
    <p:sldId id="403" r:id="rId10"/>
    <p:sldId id="394" r:id="rId11"/>
    <p:sldId id="388" r:id="rId12"/>
    <p:sldId id="395" r:id="rId13"/>
    <p:sldId id="393" r:id="rId14"/>
    <p:sldId id="384" r:id="rId15"/>
    <p:sldId id="386" r:id="rId16"/>
    <p:sldId id="390" r:id="rId17"/>
    <p:sldId id="391" r:id="rId18"/>
    <p:sldId id="392" r:id="rId19"/>
    <p:sldId id="378" r:id="rId20"/>
    <p:sldId id="396" r:id="rId21"/>
    <p:sldId id="397" r:id="rId22"/>
    <p:sldId id="399" r:id="rId23"/>
    <p:sldId id="400" r:id="rId24"/>
    <p:sldId id="401" r:id="rId25"/>
    <p:sldId id="398" r:id="rId26"/>
    <p:sldId id="402"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eronica Vaca" initials="VV"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D47"/>
    <a:srgbClr val="E58383"/>
    <a:srgbClr val="EE9C8E"/>
    <a:srgbClr val="C00000"/>
    <a:srgbClr val="F7F7F7"/>
    <a:srgbClr val="F70000"/>
    <a:srgbClr val="EDE3E4"/>
    <a:srgbClr val="9393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13" autoAdjust="0"/>
  </p:normalViewPr>
  <p:slideViewPr>
    <p:cSldViewPr snapToGrid="0" snapToObjects="1" showGuides="1">
      <p:cViewPr>
        <p:scale>
          <a:sx n="60" d="100"/>
          <a:sy n="60" d="100"/>
        </p:scale>
        <p:origin x="-149" y="-178"/>
      </p:cViewPr>
      <p:guideLst>
        <p:guide orient="horz" pos="596"/>
        <p:guide orient="horz" pos="924"/>
        <p:guide pos="2880"/>
        <p:guide pos="200"/>
        <p:guide pos="557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8" d="100"/>
          <a:sy n="78" d="100"/>
        </p:scale>
        <p:origin x="-3792" y="-104"/>
      </p:cViewPr>
      <p:guideLst>
        <p:guide orient="horz" pos="2880"/>
        <p:guide pos="215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000"/>
          </a:pPr>
          <a:endParaRPr lang="en-US"/>
        </a:p>
      </c:txPr>
    </c:title>
    <c:autoTitleDeleted val="0"/>
    <c:plotArea>
      <c:layout/>
      <c:pieChart>
        <c:varyColors val="1"/>
        <c:ser>
          <c:idx val="0"/>
          <c:order val="0"/>
          <c:tx>
            <c:strRef>
              <c:f>ESTADISTICOS!$E$3</c:f>
              <c:strCache>
                <c:ptCount val="1"/>
                <c:pt idx="0">
                  <c:v>PROBABLEMENTE MALAS</c:v>
                </c:pt>
              </c:strCache>
            </c:strRef>
          </c:tx>
          <c:dPt>
            <c:idx val="0"/>
            <c:bubble3D val="0"/>
            <c:spPr>
              <a:solidFill>
                <a:srgbClr val="9E1B3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1"/>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Lbls>
            <c:dLbl>
              <c:idx val="0"/>
              <c:layout>
                <c:manualLayout>
                  <c:x val="0.17751669772294904"/>
                  <c:y val="6.3792411743262251E-2"/>
                </c:manualLayout>
              </c:layout>
              <c:tx>
                <c:rich>
                  <a:bodyPr/>
                  <a:lstStyle/>
                  <a:p>
                    <a:r>
                      <a:rPr lang="en-US"/>
                      <a:t>475; </a:t>
                    </a:r>
                  </a:p>
                  <a:p>
                    <a:r>
                      <a:rPr lang="en-US"/>
                      <a:t>5%</a:t>
                    </a:r>
                  </a:p>
                </c:rich>
              </c:tx>
              <c:showLegendKey val="0"/>
              <c:showVal val="1"/>
              <c:showCatName val="0"/>
              <c:showSerName val="0"/>
              <c:showPercent val="1"/>
              <c:showBubbleSize val="0"/>
            </c:dLbl>
            <c:dLbl>
              <c:idx val="1"/>
              <c:layout>
                <c:manualLayout>
                  <c:x val="-0.24644663167104114"/>
                  <c:y val="-0.17286162146398368"/>
                </c:manualLayout>
              </c:layout>
              <c:tx>
                <c:rich>
                  <a:bodyPr/>
                  <a:lstStyle/>
                  <a:p>
                    <a:r>
                      <a:rPr lang="en-US" dirty="0" smtClean="0"/>
                      <a:t>925</a:t>
                    </a:r>
                    <a:r>
                      <a:rPr lang="en-US" dirty="0"/>
                      <a:t>; </a:t>
                    </a:r>
                  </a:p>
                  <a:p>
                    <a:r>
                      <a:rPr lang="en-US" dirty="0"/>
                      <a:t>95%</a:t>
                    </a:r>
                  </a:p>
                </c:rich>
              </c:tx>
              <c:showLegendKey val="0"/>
              <c:showVal val="1"/>
              <c:showCatName val="0"/>
              <c:showSerName val="0"/>
              <c:showPercent val="1"/>
              <c:showBubbleSize val="0"/>
            </c:dLbl>
            <c:showLegendKey val="0"/>
            <c:showVal val="1"/>
            <c:showCatName val="0"/>
            <c:showSerName val="0"/>
            <c:showPercent val="1"/>
            <c:showBubbleSize val="0"/>
            <c:showLeaderLines val="1"/>
          </c:dLbls>
          <c:val>
            <c:numRef>
              <c:f>ESTADISTICOS!$F$3:$G$3</c:f>
              <c:numCache>
                <c:formatCode>General</c:formatCode>
                <c:ptCount val="2"/>
                <c:pt idx="0">
                  <c:v>500</c:v>
                </c:pt>
                <c:pt idx="1">
                  <c:v>9000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a:pPr>
            <a:r>
              <a:rPr lang="en-US" dirty="0"/>
              <a:t>MALAS </a:t>
            </a:r>
            <a:r>
              <a:rPr lang="en-US" dirty="0" smtClean="0"/>
              <a:t>REALES</a:t>
            </a:r>
          </a:p>
        </c:rich>
      </c:tx>
      <c:layout>
        <c:manualLayout>
          <c:xMode val="edge"/>
          <c:yMode val="edge"/>
          <c:x val="0.30659643403504627"/>
          <c:y val="6.415692683268745E-2"/>
        </c:manualLayout>
      </c:layout>
      <c:overlay val="0"/>
    </c:title>
    <c:autoTitleDeleted val="0"/>
    <c:plotArea>
      <c:layout>
        <c:manualLayout>
          <c:layoutTarget val="inner"/>
          <c:xMode val="edge"/>
          <c:yMode val="edge"/>
          <c:x val="0.28627539822777243"/>
          <c:y val="0.37089523540098396"/>
          <c:w val="0.27741916752167439"/>
          <c:h val="0.42838640908755082"/>
        </c:manualLayout>
      </c:layout>
      <c:pieChart>
        <c:varyColors val="1"/>
        <c:ser>
          <c:idx val="0"/>
          <c:order val="0"/>
          <c:tx>
            <c:strRef>
              <c:f>ESTADISTICOS!$E$4</c:f>
              <c:strCache>
                <c:ptCount val="1"/>
                <c:pt idx="0">
                  <c:v>MALAS DETECTADAS</c:v>
                </c:pt>
              </c:strCache>
            </c:strRef>
          </c:tx>
          <c:dPt>
            <c:idx val="0"/>
            <c:bubble3D val="0"/>
            <c:spPr>
              <a:solidFill>
                <a:srgbClr val="9E1B3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1"/>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Lbls>
            <c:showLegendKey val="0"/>
            <c:showVal val="1"/>
            <c:showCatName val="0"/>
            <c:showSerName val="0"/>
            <c:showPercent val="1"/>
            <c:showBubbleSize val="0"/>
            <c:showLeaderLines val="1"/>
          </c:dLbls>
          <c:val>
            <c:numRef>
              <c:f>ESTADISTICOS!$F$4:$G$4</c:f>
              <c:numCache>
                <c:formatCode>General</c:formatCode>
                <c:ptCount val="2"/>
                <c:pt idx="0">
                  <c:v>300</c:v>
                </c:pt>
                <c:pt idx="1">
                  <c:v>200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ÍNDICE</a:t>
            </a:r>
            <a:r>
              <a:rPr lang="en-US" baseline="0"/>
              <a:t> DE GINI</a:t>
            </a:r>
            <a:endParaRPr lang="en-US"/>
          </a:p>
        </c:rich>
      </c:tx>
      <c:layout/>
      <c:overlay val="0"/>
    </c:title>
    <c:autoTitleDeleted val="0"/>
    <c:plotArea>
      <c:layout/>
      <c:scatterChart>
        <c:scatterStyle val="smoothMarker"/>
        <c:varyColors val="0"/>
        <c:ser>
          <c:idx val="0"/>
          <c:order val="0"/>
          <c:spPr>
            <a:effectLst>
              <a:outerShdw blurRad="127000" dist="50800" dir="14880000" algn="ctr" rotWithShape="0">
                <a:schemeClr val="accent5">
                  <a:lumMod val="75000"/>
                </a:schemeClr>
              </a:outerShdw>
            </a:effectLst>
          </c:spPr>
          <c:marker>
            <c:symbol val="none"/>
          </c:marker>
          <c:trendline>
            <c:spPr>
              <a:effectLst>
                <a:outerShdw dist="50800" algn="ctr" rotWithShape="0">
                  <a:srgbClr val="000000">
                    <a:alpha val="43137"/>
                  </a:srgbClr>
                </a:outerShdw>
              </a:effectLst>
            </c:spPr>
            <c:trendlineType val="linear"/>
            <c:dispRSqr val="0"/>
            <c:dispEq val="0"/>
          </c:trendline>
          <c:xVal>
            <c:numRef>
              <c:f>ESTADISTICOS!$E$30:$E$37</c:f>
              <c:numCache>
                <c:formatCode>General</c:formatCode>
                <c:ptCount val="8"/>
                <c:pt idx="0">
                  <c:v>1</c:v>
                </c:pt>
                <c:pt idx="1">
                  <c:v>2</c:v>
                </c:pt>
                <c:pt idx="2">
                  <c:v>3</c:v>
                </c:pt>
                <c:pt idx="3">
                  <c:v>4</c:v>
                </c:pt>
                <c:pt idx="4">
                  <c:v>5</c:v>
                </c:pt>
                <c:pt idx="5">
                  <c:v>6</c:v>
                </c:pt>
                <c:pt idx="6">
                  <c:v>7</c:v>
                </c:pt>
                <c:pt idx="7">
                  <c:v>8</c:v>
                </c:pt>
              </c:numCache>
            </c:numRef>
          </c:xVal>
          <c:yVal>
            <c:numRef>
              <c:f>ESTADISTICOS!$F$30:$F$37</c:f>
              <c:numCache>
                <c:formatCode>General</c:formatCode>
                <c:ptCount val="8"/>
                <c:pt idx="0">
                  <c:v>1</c:v>
                </c:pt>
                <c:pt idx="1">
                  <c:v>2</c:v>
                </c:pt>
                <c:pt idx="2">
                  <c:v>3</c:v>
                </c:pt>
                <c:pt idx="3">
                  <c:v>4</c:v>
                </c:pt>
                <c:pt idx="4">
                  <c:v>5</c:v>
                </c:pt>
                <c:pt idx="5">
                  <c:v>6</c:v>
                </c:pt>
                <c:pt idx="6">
                  <c:v>7</c:v>
                </c:pt>
                <c:pt idx="7">
                  <c:v>8</c:v>
                </c:pt>
              </c:numCache>
            </c:numRef>
          </c:yVal>
          <c:smooth val="1"/>
        </c:ser>
        <c:ser>
          <c:idx val="1"/>
          <c:order val="1"/>
          <c:spPr>
            <a:ln w="63500"/>
            <a:effectLst>
              <a:glow>
                <a:schemeClr val="accent3"/>
              </a:glow>
              <a:outerShdw blurRad="203200" dist="76200" dir="18300000" algn="ctr" rotWithShape="0">
                <a:schemeClr val="accent5">
                  <a:lumMod val="75000"/>
                </a:schemeClr>
              </a:outerShdw>
            </a:effectLst>
          </c:spPr>
          <c:marker>
            <c:symbol val="none"/>
          </c:marker>
          <c:yVal>
            <c:numRef>
              <c:f>ESTADISTICOS!$G$45:$G$52</c:f>
              <c:numCache>
                <c:formatCode>General</c:formatCode>
                <c:ptCount val="8"/>
                <c:pt idx="0">
                  <c:v>0.9</c:v>
                </c:pt>
                <c:pt idx="1">
                  <c:v>1.2</c:v>
                </c:pt>
                <c:pt idx="2">
                  <c:v>1.5</c:v>
                </c:pt>
                <c:pt idx="3">
                  <c:v>2</c:v>
                </c:pt>
                <c:pt idx="4">
                  <c:v>2.5</c:v>
                </c:pt>
                <c:pt idx="5">
                  <c:v>3</c:v>
                </c:pt>
                <c:pt idx="6">
                  <c:v>4</c:v>
                </c:pt>
                <c:pt idx="7">
                  <c:v>8</c:v>
                </c:pt>
              </c:numCache>
            </c:numRef>
          </c:yVal>
          <c:smooth val="1"/>
        </c:ser>
        <c:dLbls>
          <c:showLegendKey val="0"/>
          <c:showVal val="0"/>
          <c:showCatName val="0"/>
          <c:showSerName val="0"/>
          <c:showPercent val="0"/>
          <c:showBubbleSize val="0"/>
        </c:dLbls>
        <c:axId val="248430976"/>
        <c:axId val="248432896"/>
      </c:scatterChart>
      <c:valAx>
        <c:axId val="248430976"/>
        <c:scaling>
          <c:orientation val="minMax"/>
          <c:max val="8"/>
          <c:min val="1"/>
        </c:scaling>
        <c:delete val="0"/>
        <c:axPos val="b"/>
        <c:majorGridlines/>
        <c:minorGridlines/>
        <c:title>
          <c:tx>
            <c:rich>
              <a:bodyPr/>
              <a:lstStyle/>
              <a:p>
                <a:pPr>
                  <a:defRPr/>
                </a:pPr>
                <a:r>
                  <a:rPr lang="es-EC"/>
                  <a:t>Porcentaje</a:t>
                </a:r>
                <a:r>
                  <a:rPr lang="es-EC" baseline="0"/>
                  <a:t> de la Población</a:t>
                </a:r>
                <a:endParaRPr lang="es-EC"/>
              </a:p>
            </c:rich>
          </c:tx>
          <c:layout/>
          <c:overlay val="0"/>
        </c:title>
        <c:numFmt formatCode="General" sourceLinked="1"/>
        <c:majorTickMark val="out"/>
        <c:minorTickMark val="none"/>
        <c:tickLblPos val="nextTo"/>
        <c:txPr>
          <a:bodyPr/>
          <a:lstStyle/>
          <a:p>
            <a:pPr>
              <a:defRPr>
                <a:solidFill>
                  <a:schemeClr val="bg1"/>
                </a:solidFill>
              </a:defRPr>
            </a:pPr>
            <a:endParaRPr lang="en-US"/>
          </a:p>
        </c:txPr>
        <c:crossAx val="248432896"/>
        <c:crosses val="autoZero"/>
        <c:crossBetween val="midCat"/>
      </c:valAx>
      <c:valAx>
        <c:axId val="248432896"/>
        <c:scaling>
          <c:orientation val="minMax"/>
          <c:max val="9"/>
          <c:min val="1"/>
        </c:scaling>
        <c:delete val="0"/>
        <c:axPos val="l"/>
        <c:majorGridlines/>
        <c:title>
          <c:tx>
            <c:rich>
              <a:bodyPr/>
              <a:lstStyle/>
              <a:p>
                <a:pPr>
                  <a:defRPr/>
                </a:pPr>
                <a:r>
                  <a:rPr lang="es-EC"/>
                  <a:t>% Malos</a:t>
                </a:r>
              </a:p>
            </c:rich>
          </c:tx>
          <c:layout/>
          <c:overlay val="0"/>
        </c:title>
        <c:numFmt formatCode="General" sourceLinked="1"/>
        <c:majorTickMark val="out"/>
        <c:minorTickMark val="none"/>
        <c:tickLblPos val="nextTo"/>
        <c:txPr>
          <a:bodyPr/>
          <a:lstStyle/>
          <a:p>
            <a:pPr>
              <a:defRPr>
                <a:solidFill>
                  <a:schemeClr val="bg1"/>
                </a:solidFill>
              </a:defRPr>
            </a:pPr>
            <a:endParaRPr lang="en-US"/>
          </a:p>
        </c:txPr>
        <c:crossAx val="248430976"/>
        <c:crosses val="autoZero"/>
        <c:crossBetween val="midCat"/>
      </c:valAx>
      <c:spPr>
        <a:noFill/>
        <a:ln w="25400">
          <a:noFill/>
        </a:ln>
      </c:spPr>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0F50C0-4A27-4885-B3D2-437F450562AF}"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US"/>
        </a:p>
      </dgm:t>
    </dgm:pt>
    <dgm:pt modelId="{188B4550-04CC-4ABA-9CAC-2934F368CD51}">
      <dgm:prSet phldrT="[Text]"/>
      <dgm:spPr/>
      <dgm:t>
        <a:bodyPr/>
        <a:lstStyle/>
        <a:p>
          <a:r>
            <a:rPr lang="es-EC" dirty="0" smtClean="0"/>
            <a:t>Analítica Descriptiva</a:t>
          </a:r>
          <a:endParaRPr lang="en-US" dirty="0"/>
        </a:p>
      </dgm:t>
    </dgm:pt>
    <dgm:pt modelId="{506C6599-7B5B-4DCF-A2E3-CE83EB016F74}" type="parTrans" cxnId="{1680128C-BA7C-4204-9C9B-2B96EABCC65B}">
      <dgm:prSet/>
      <dgm:spPr/>
      <dgm:t>
        <a:bodyPr/>
        <a:lstStyle/>
        <a:p>
          <a:endParaRPr lang="en-US"/>
        </a:p>
      </dgm:t>
    </dgm:pt>
    <dgm:pt modelId="{117B0E13-8FC1-4182-AD61-4BF73177F4C4}" type="sibTrans" cxnId="{1680128C-BA7C-4204-9C9B-2B96EABCC65B}">
      <dgm:prSet/>
      <dgm:spPr/>
      <dgm:t>
        <a:bodyPr/>
        <a:lstStyle/>
        <a:p>
          <a:endParaRPr lang="en-US"/>
        </a:p>
      </dgm:t>
    </dgm:pt>
    <dgm:pt modelId="{3458078A-0093-4711-BA10-0CC29AF78D76}">
      <dgm:prSet phldrT="[Text]"/>
      <dgm:spPr/>
      <dgm:t>
        <a:bodyPr/>
        <a:lstStyle/>
        <a:p>
          <a:r>
            <a:rPr lang="es-EC" dirty="0" smtClean="0"/>
            <a:t>Analítica tiempo-real</a:t>
          </a:r>
          <a:endParaRPr lang="en-US" dirty="0"/>
        </a:p>
      </dgm:t>
    </dgm:pt>
    <dgm:pt modelId="{DBC3B0DB-8937-4AE2-B3DB-FA6310986717}" type="parTrans" cxnId="{D9240F5A-6216-4F81-B30C-D9AEDAE26B06}">
      <dgm:prSet/>
      <dgm:spPr/>
      <dgm:t>
        <a:bodyPr/>
        <a:lstStyle/>
        <a:p>
          <a:endParaRPr lang="en-US"/>
        </a:p>
      </dgm:t>
    </dgm:pt>
    <dgm:pt modelId="{D7CC95FC-C7E7-4E02-AD87-3A03BC45C57E}" type="sibTrans" cxnId="{D9240F5A-6216-4F81-B30C-D9AEDAE26B06}">
      <dgm:prSet/>
      <dgm:spPr/>
      <dgm:t>
        <a:bodyPr/>
        <a:lstStyle/>
        <a:p>
          <a:endParaRPr lang="en-US"/>
        </a:p>
      </dgm:t>
    </dgm:pt>
    <dgm:pt modelId="{AA7DEF35-19FD-499F-A97F-1E5C112929EF}">
      <dgm:prSet phldrT="[Text]"/>
      <dgm:spPr/>
      <dgm:t>
        <a:bodyPr/>
        <a:lstStyle/>
        <a:p>
          <a:r>
            <a:rPr lang="es-EC" dirty="0" smtClean="0"/>
            <a:t>Analítica Predictiva</a:t>
          </a:r>
          <a:endParaRPr lang="en-US" dirty="0"/>
        </a:p>
      </dgm:t>
    </dgm:pt>
    <dgm:pt modelId="{04FE2B1F-B728-4767-8362-2D7E4B21D82F}" type="parTrans" cxnId="{DE0698C5-2871-4CED-9DE3-7B8AAA24EF4A}">
      <dgm:prSet/>
      <dgm:spPr/>
      <dgm:t>
        <a:bodyPr/>
        <a:lstStyle/>
        <a:p>
          <a:endParaRPr lang="en-US"/>
        </a:p>
      </dgm:t>
    </dgm:pt>
    <dgm:pt modelId="{0634B734-728A-4F7C-82F1-C10897F562E1}" type="sibTrans" cxnId="{DE0698C5-2871-4CED-9DE3-7B8AAA24EF4A}">
      <dgm:prSet/>
      <dgm:spPr/>
      <dgm:t>
        <a:bodyPr/>
        <a:lstStyle/>
        <a:p>
          <a:endParaRPr lang="en-US"/>
        </a:p>
      </dgm:t>
    </dgm:pt>
    <dgm:pt modelId="{941172AC-D796-4AB8-9EF2-D7DB29506067}">
      <dgm:prSet phldrT="[Text]"/>
      <dgm:spPr/>
      <dgm:t>
        <a:bodyPr/>
        <a:lstStyle/>
        <a:p>
          <a:r>
            <a:rPr lang="es-EC" dirty="0" smtClean="0"/>
            <a:t>Analítica Prescriptiva</a:t>
          </a:r>
          <a:endParaRPr lang="en-US" dirty="0"/>
        </a:p>
      </dgm:t>
    </dgm:pt>
    <dgm:pt modelId="{70358D84-C0CD-46BB-B303-057F7E0FFFCD}" type="parTrans" cxnId="{50BF3BE9-5075-46BC-8CCD-F05D2F757A4C}">
      <dgm:prSet/>
      <dgm:spPr/>
      <dgm:t>
        <a:bodyPr/>
        <a:lstStyle/>
        <a:p>
          <a:endParaRPr lang="en-US"/>
        </a:p>
      </dgm:t>
    </dgm:pt>
    <dgm:pt modelId="{16E96A63-158C-4EDA-88F8-DF54E9266F0D}" type="sibTrans" cxnId="{50BF3BE9-5075-46BC-8CCD-F05D2F757A4C}">
      <dgm:prSet/>
      <dgm:spPr/>
      <dgm:t>
        <a:bodyPr/>
        <a:lstStyle/>
        <a:p>
          <a:endParaRPr lang="en-US"/>
        </a:p>
      </dgm:t>
    </dgm:pt>
    <dgm:pt modelId="{535E13D2-8075-40B1-A39F-7078B95D2C6A}">
      <dgm:prSet phldrT="[Text]"/>
      <dgm:spPr/>
      <dgm:t>
        <a:bodyPr/>
        <a:lstStyle/>
        <a:p>
          <a:r>
            <a:rPr lang="es-EC" dirty="0" smtClean="0"/>
            <a:t>Cognitiva</a:t>
          </a:r>
          <a:endParaRPr lang="en-US" dirty="0"/>
        </a:p>
      </dgm:t>
    </dgm:pt>
    <dgm:pt modelId="{D16F53A5-41A4-46B3-99CC-C1D4E1D5EBC4}" type="parTrans" cxnId="{9C07B509-3D76-4E3A-B26A-C2DA78BD091D}">
      <dgm:prSet/>
      <dgm:spPr/>
      <dgm:t>
        <a:bodyPr/>
        <a:lstStyle/>
        <a:p>
          <a:endParaRPr lang="en-US"/>
        </a:p>
      </dgm:t>
    </dgm:pt>
    <dgm:pt modelId="{7163242D-F095-46BA-9D3A-B6AFBBC05021}" type="sibTrans" cxnId="{9C07B509-3D76-4E3A-B26A-C2DA78BD091D}">
      <dgm:prSet/>
      <dgm:spPr/>
      <dgm:t>
        <a:bodyPr/>
        <a:lstStyle/>
        <a:p>
          <a:endParaRPr lang="en-US"/>
        </a:p>
      </dgm:t>
    </dgm:pt>
    <dgm:pt modelId="{DAAE2148-2ED9-4441-9E2C-A6E7E0D042FC}" type="pres">
      <dgm:prSet presAssocID="{010F50C0-4A27-4885-B3D2-437F450562AF}" presName="rootnode" presStyleCnt="0">
        <dgm:presLayoutVars>
          <dgm:chMax/>
          <dgm:chPref/>
          <dgm:dir/>
          <dgm:animLvl val="lvl"/>
        </dgm:presLayoutVars>
      </dgm:prSet>
      <dgm:spPr/>
      <dgm:t>
        <a:bodyPr/>
        <a:lstStyle/>
        <a:p>
          <a:endParaRPr lang="en-US"/>
        </a:p>
      </dgm:t>
    </dgm:pt>
    <dgm:pt modelId="{3722DD50-7079-4DD3-B096-F55C71C4DC3A}" type="pres">
      <dgm:prSet presAssocID="{188B4550-04CC-4ABA-9CAC-2934F368CD51}" presName="composite" presStyleCnt="0"/>
      <dgm:spPr/>
    </dgm:pt>
    <dgm:pt modelId="{E71BBEA8-4726-4461-B779-9C4B41CAB873}" type="pres">
      <dgm:prSet presAssocID="{188B4550-04CC-4ABA-9CAC-2934F368CD51}" presName="LShape" presStyleLbl="alignNode1" presStyleIdx="0" presStyleCnt="9"/>
      <dgm:spPr/>
    </dgm:pt>
    <dgm:pt modelId="{90E7F1D6-C0EE-460F-80B7-54D73EDB220D}" type="pres">
      <dgm:prSet presAssocID="{188B4550-04CC-4ABA-9CAC-2934F368CD51}" presName="ParentText" presStyleLbl="revTx" presStyleIdx="0" presStyleCnt="5">
        <dgm:presLayoutVars>
          <dgm:chMax val="0"/>
          <dgm:chPref val="0"/>
          <dgm:bulletEnabled val="1"/>
        </dgm:presLayoutVars>
      </dgm:prSet>
      <dgm:spPr/>
      <dgm:t>
        <a:bodyPr/>
        <a:lstStyle/>
        <a:p>
          <a:endParaRPr lang="en-US"/>
        </a:p>
      </dgm:t>
    </dgm:pt>
    <dgm:pt modelId="{AF4FE745-5DE4-4EA5-9D77-B713EEF6EBE7}" type="pres">
      <dgm:prSet presAssocID="{188B4550-04CC-4ABA-9CAC-2934F368CD51}" presName="Triangle" presStyleLbl="alignNode1" presStyleIdx="1" presStyleCnt="9"/>
      <dgm:spPr/>
    </dgm:pt>
    <dgm:pt modelId="{162CAB2F-CD0A-4EC3-ACFB-94EF713B126E}" type="pres">
      <dgm:prSet presAssocID="{117B0E13-8FC1-4182-AD61-4BF73177F4C4}" presName="sibTrans" presStyleCnt="0"/>
      <dgm:spPr/>
    </dgm:pt>
    <dgm:pt modelId="{C8B20FC7-89F8-4DFF-B5F9-DB26A02D3F86}" type="pres">
      <dgm:prSet presAssocID="{117B0E13-8FC1-4182-AD61-4BF73177F4C4}" presName="space" presStyleCnt="0"/>
      <dgm:spPr/>
    </dgm:pt>
    <dgm:pt modelId="{A2912C56-44B1-471A-BD45-404705255E74}" type="pres">
      <dgm:prSet presAssocID="{3458078A-0093-4711-BA10-0CC29AF78D76}" presName="composite" presStyleCnt="0"/>
      <dgm:spPr/>
    </dgm:pt>
    <dgm:pt modelId="{B027785F-555A-467D-A3F7-A310734A8DAB}" type="pres">
      <dgm:prSet presAssocID="{3458078A-0093-4711-BA10-0CC29AF78D76}" presName="LShape" presStyleLbl="alignNode1" presStyleIdx="2" presStyleCnt="9"/>
      <dgm:spPr/>
    </dgm:pt>
    <dgm:pt modelId="{8080B270-B911-4D98-997D-AA45DF6911B8}" type="pres">
      <dgm:prSet presAssocID="{3458078A-0093-4711-BA10-0CC29AF78D76}" presName="ParentText" presStyleLbl="revTx" presStyleIdx="1" presStyleCnt="5">
        <dgm:presLayoutVars>
          <dgm:chMax val="0"/>
          <dgm:chPref val="0"/>
          <dgm:bulletEnabled val="1"/>
        </dgm:presLayoutVars>
      </dgm:prSet>
      <dgm:spPr/>
      <dgm:t>
        <a:bodyPr/>
        <a:lstStyle/>
        <a:p>
          <a:endParaRPr lang="en-US"/>
        </a:p>
      </dgm:t>
    </dgm:pt>
    <dgm:pt modelId="{52553A14-2CA4-44C5-BB41-BC8E429BF7F4}" type="pres">
      <dgm:prSet presAssocID="{3458078A-0093-4711-BA10-0CC29AF78D76}" presName="Triangle" presStyleLbl="alignNode1" presStyleIdx="3" presStyleCnt="9"/>
      <dgm:spPr/>
    </dgm:pt>
    <dgm:pt modelId="{AC318BCE-11FA-4A64-80DB-32213414070C}" type="pres">
      <dgm:prSet presAssocID="{D7CC95FC-C7E7-4E02-AD87-3A03BC45C57E}" presName="sibTrans" presStyleCnt="0"/>
      <dgm:spPr/>
    </dgm:pt>
    <dgm:pt modelId="{21D1FF7B-B4CD-4055-B83A-25AE7364440E}" type="pres">
      <dgm:prSet presAssocID="{D7CC95FC-C7E7-4E02-AD87-3A03BC45C57E}" presName="space" presStyleCnt="0"/>
      <dgm:spPr/>
    </dgm:pt>
    <dgm:pt modelId="{B4859860-794C-4327-A3B1-E3370861F096}" type="pres">
      <dgm:prSet presAssocID="{AA7DEF35-19FD-499F-A97F-1E5C112929EF}" presName="composite" presStyleCnt="0"/>
      <dgm:spPr/>
    </dgm:pt>
    <dgm:pt modelId="{1C7D1019-DB96-47A4-BF0A-EFDB5B699E83}" type="pres">
      <dgm:prSet presAssocID="{AA7DEF35-19FD-499F-A97F-1E5C112929EF}" presName="LShape" presStyleLbl="alignNode1" presStyleIdx="4" presStyleCnt="9"/>
      <dgm:spPr/>
    </dgm:pt>
    <dgm:pt modelId="{F604E101-35BA-4620-84AF-1D71C1ABFD0C}" type="pres">
      <dgm:prSet presAssocID="{AA7DEF35-19FD-499F-A97F-1E5C112929EF}" presName="ParentText" presStyleLbl="revTx" presStyleIdx="2" presStyleCnt="5">
        <dgm:presLayoutVars>
          <dgm:chMax val="0"/>
          <dgm:chPref val="0"/>
          <dgm:bulletEnabled val="1"/>
        </dgm:presLayoutVars>
      </dgm:prSet>
      <dgm:spPr/>
      <dgm:t>
        <a:bodyPr/>
        <a:lstStyle/>
        <a:p>
          <a:endParaRPr lang="en-US"/>
        </a:p>
      </dgm:t>
    </dgm:pt>
    <dgm:pt modelId="{48DE0BEC-C45A-41DE-92F3-A5E035607F0F}" type="pres">
      <dgm:prSet presAssocID="{AA7DEF35-19FD-499F-A97F-1E5C112929EF}" presName="Triangle" presStyleLbl="alignNode1" presStyleIdx="5" presStyleCnt="9"/>
      <dgm:spPr/>
    </dgm:pt>
    <dgm:pt modelId="{D6F3157B-BA21-4354-BFAE-8755A3F684C5}" type="pres">
      <dgm:prSet presAssocID="{0634B734-728A-4F7C-82F1-C10897F562E1}" presName="sibTrans" presStyleCnt="0"/>
      <dgm:spPr/>
    </dgm:pt>
    <dgm:pt modelId="{156162F2-C358-47E0-A9C4-A339461E92F9}" type="pres">
      <dgm:prSet presAssocID="{0634B734-728A-4F7C-82F1-C10897F562E1}" presName="space" presStyleCnt="0"/>
      <dgm:spPr/>
    </dgm:pt>
    <dgm:pt modelId="{927FA807-B4CE-438A-BDEA-3A1A6B3513C7}" type="pres">
      <dgm:prSet presAssocID="{941172AC-D796-4AB8-9EF2-D7DB29506067}" presName="composite" presStyleCnt="0"/>
      <dgm:spPr/>
    </dgm:pt>
    <dgm:pt modelId="{DD9C6451-6015-4DBF-A4DA-9D18AEB75A92}" type="pres">
      <dgm:prSet presAssocID="{941172AC-D796-4AB8-9EF2-D7DB29506067}" presName="LShape" presStyleLbl="alignNode1" presStyleIdx="6" presStyleCnt="9"/>
      <dgm:spPr/>
    </dgm:pt>
    <dgm:pt modelId="{D2BE5333-C414-42DA-9062-C8466913842B}" type="pres">
      <dgm:prSet presAssocID="{941172AC-D796-4AB8-9EF2-D7DB29506067}" presName="ParentText" presStyleLbl="revTx" presStyleIdx="3" presStyleCnt="5">
        <dgm:presLayoutVars>
          <dgm:chMax val="0"/>
          <dgm:chPref val="0"/>
          <dgm:bulletEnabled val="1"/>
        </dgm:presLayoutVars>
      </dgm:prSet>
      <dgm:spPr/>
      <dgm:t>
        <a:bodyPr/>
        <a:lstStyle/>
        <a:p>
          <a:endParaRPr lang="en-US"/>
        </a:p>
      </dgm:t>
    </dgm:pt>
    <dgm:pt modelId="{A3A4CA1B-5FE2-4B07-9C25-2A44CC186995}" type="pres">
      <dgm:prSet presAssocID="{941172AC-D796-4AB8-9EF2-D7DB29506067}" presName="Triangle" presStyleLbl="alignNode1" presStyleIdx="7" presStyleCnt="9"/>
      <dgm:spPr/>
    </dgm:pt>
    <dgm:pt modelId="{A1721D07-3D0B-4C0D-897A-D9535A8FFC2E}" type="pres">
      <dgm:prSet presAssocID="{16E96A63-158C-4EDA-88F8-DF54E9266F0D}" presName="sibTrans" presStyleCnt="0"/>
      <dgm:spPr/>
    </dgm:pt>
    <dgm:pt modelId="{ECA7F8EC-FA1F-4242-952F-7D40A276EBCB}" type="pres">
      <dgm:prSet presAssocID="{16E96A63-158C-4EDA-88F8-DF54E9266F0D}" presName="space" presStyleCnt="0"/>
      <dgm:spPr/>
    </dgm:pt>
    <dgm:pt modelId="{04006CE2-F65A-4DF1-BD43-B08A01F46E07}" type="pres">
      <dgm:prSet presAssocID="{535E13D2-8075-40B1-A39F-7078B95D2C6A}" presName="composite" presStyleCnt="0"/>
      <dgm:spPr/>
    </dgm:pt>
    <dgm:pt modelId="{73A3A730-7D41-4470-A5CD-C9B19642425A}" type="pres">
      <dgm:prSet presAssocID="{535E13D2-8075-40B1-A39F-7078B95D2C6A}" presName="LShape" presStyleLbl="alignNode1" presStyleIdx="8" presStyleCnt="9"/>
      <dgm:spPr/>
    </dgm:pt>
    <dgm:pt modelId="{E0FB1EFF-4DB2-4DD4-9B49-A1C747ECEC62}" type="pres">
      <dgm:prSet presAssocID="{535E13D2-8075-40B1-A39F-7078B95D2C6A}" presName="ParentText" presStyleLbl="revTx" presStyleIdx="4" presStyleCnt="5">
        <dgm:presLayoutVars>
          <dgm:chMax val="0"/>
          <dgm:chPref val="0"/>
          <dgm:bulletEnabled val="1"/>
        </dgm:presLayoutVars>
      </dgm:prSet>
      <dgm:spPr/>
      <dgm:t>
        <a:bodyPr/>
        <a:lstStyle/>
        <a:p>
          <a:endParaRPr lang="en-US"/>
        </a:p>
      </dgm:t>
    </dgm:pt>
  </dgm:ptLst>
  <dgm:cxnLst>
    <dgm:cxn modelId="{198B6CA3-C1BD-4D45-9812-480800DE469A}" type="presOf" srcId="{010F50C0-4A27-4885-B3D2-437F450562AF}" destId="{DAAE2148-2ED9-4441-9E2C-A6E7E0D042FC}" srcOrd="0" destOrd="0" presId="urn:microsoft.com/office/officeart/2009/3/layout/StepUpProcess"/>
    <dgm:cxn modelId="{F60A1552-AFA0-41AF-845B-E59C172A46BA}" type="presOf" srcId="{941172AC-D796-4AB8-9EF2-D7DB29506067}" destId="{D2BE5333-C414-42DA-9062-C8466913842B}" srcOrd="0" destOrd="0" presId="urn:microsoft.com/office/officeart/2009/3/layout/StepUpProcess"/>
    <dgm:cxn modelId="{745BF87A-0396-4CE1-AD21-3042E27DB1A1}" type="presOf" srcId="{AA7DEF35-19FD-499F-A97F-1E5C112929EF}" destId="{F604E101-35BA-4620-84AF-1D71C1ABFD0C}" srcOrd="0" destOrd="0" presId="urn:microsoft.com/office/officeart/2009/3/layout/StepUpProcess"/>
    <dgm:cxn modelId="{1680128C-BA7C-4204-9C9B-2B96EABCC65B}" srcId="{010F50C0-4A27-4885-B3D2-437F450562AF}" destId="{188B4550-04CC-4ABA-9CAC-2934F368CD51}" srcOrd="0" destOrd="0" parTransId="{506C6599-7B5B-4DCF-A2E3-CE83EB016F74}" sibTransId="{117B0E13-8FC1-4182-AD61-4BF73177F4C4}"/>
    <dgm:cxn modelId="{D1EFBFA4-683B-4306-B723-E7CC34B2B66F}" type="presOf" srcId="{188B4550-04CC-4ABA-9CAC-2934F368CD51}" destId="{90E7F1D6-C0EE-460F-80B7-54D73EDB220D}" srcOrd="0" destOrd="0" presId="urn:microsoft.com/office/officeart/2009/3/layout/StepUpProcess"/>
    <dgm:cxn modelId="{6C9085E1-50DB-4CF8-9FFE-801155502C16}" type="presOf" srcId="{535E13D2-8075-40B1-A39F-7078B95D2C6A}" destId="{E0FB1EFF-4DB2-4DD4-9B49-A1C747ECEC62}" srcOrd="0" destOrd="0" presId="urn:microsoft.com/office/officeart/2009/3/layout/StepUpProcess"/>
    <dgm:cxn modelId="{D9240F5A-6216-4F81-B30C-D9AEDAE26B06}" srcId="{010F50C0-4A27-4885-B3D2-437F450562AF}" destId="{3458078A-0093-4711-BA10-0CC29AF78D76}" srcOrd="1" destOrd="0" parTransId="{DBC3B0DB-8937-4AE2-B3DB-FA6310986717}" sibTransId="{D7CC95FC-C7E7-4E02-AD87-3A03BC45C57E}"/>
    <dgm:cxn modelId="{9C07B509-3D76-4E3A-B26A-C2DA78BD091D}" srcId="{010F50C0-4A27-4885-B3D2-437F450562AF}" destId="{535E13D2-8075-40B1-A39F-7078B95D2C6A}" srcOrd="4" destOrd="0" parTransId="{D16F53A5-41A4-46B3-99CC-C1D4E1D5EBC4}" sibTransId="{7163242D-F095-46BA-9D3A-B6AFBBC05021}"/>
    <dgm:cxn modelId="{50BF3BE9-5075-46BC-8CCD-F05D2F757A4C}" srcId="{010F50C0-4A27-4885-B3D2-437F450562AF}" destId="{941172AC-D796-4AB8-9EF2-D7DB29506067}" srcOrd="3" destOrd="0" parTransId="{70358D84-C0CD-46BB-B303-057F7E0FFFCD}" sibTransId="{16E96A63-158C-4EDA-88F8-DF54E9266F0D}"/>
    <dgm:cxn modelId="{B0AD2584-9F99-4861-B4DA-1363F3E8DAED}" type="presOf" srcId="{3458078A-0093-4711-BA10-0CC29AF78D76}" destId="{8080B270-B911-4D98-997D-AA45DF6911B8}" srcOrd="0" destOrd="0" presId="urn:microsoft.com/office/officeart/2009/3/layout/StepUpProcess"/>
    <dgm:cxn modelId="{DE0698C5-2871-4CED-9DE3-7B8AAA24EF4A}" srcId="{010F50C0-4A27-4885-B3D2-437F450562AF}" destId="{AA7DEF35-19FD-499F-A97F-1E5C112929EF}" srcOrd="2" destOrd="0" parTransId="{04FE2B1F-B728-4767-8362-2D7E4B21D82F}" sibTransId="{0634B734-728A-4F7C-82F1-C10897F562E1}"/>
    <dgm:cxn modelId="{F6573202-0288-4F06-A1D1-EDD744B1764F}" type="presParOf" srcId="{DAAE2148-2ED9-4441-9E2C-A6E7E0D042FC}" destId="{3722DD50-7079-4DD3-B096-F55C71C4DC3A}" srcOrd="0" destOrd="0" presId="urn:microsoft.com/office/officeart/2009/3/layout/StepUpProcess"/>
    <dgm:cxn modelId="{08B50372-7852-4803-94CF-747259A4CBE9}" type="presParOf" srcId="{3722DD50-7079-4DD3-B096-F55C71C4DC3A}" destId="{E71BBEA8-4726-4461-B779-9C4B41CAB873}" srcOrd="0" destOrd="0" presId="urn:microsoft.com/office/officeart/2009/3/layout/StepUpProcess"/>
    <dgm:cxn modelId="{DA0B81E7-3A06-4714-8359-186C7564B5CF}" type="presParOf" srcId="{3722DD50-7079-4DD3-B096-F55C71C4DC3A}" destId="{90E7F1D6-C0EE-460F-80B7-54D73EDB220D}" srcOrd="1" destOrd="0" presId="urn:microsoft.com/office/officeart/2009/3/layout/StepUpProcess"/>
    <dgm:cxn modelId="{AF35ED1E-7F81-473B-93F5-BE2E04B9C636}" type="presParOf" srcId="{3722DD50-7079-4DD3-B096-F55C71C4DC3A}" destId="{AF4FE745-5DE4-4EA5-9D77-B713EEF6EBE7}" srcOrd="2" destOrd="0" presId="urn:microsoft.com/office/officeart/2009/3/layout/StepUpProcess"/>
    <dgm:cxn modelId="{86919DA4-B56F-4C24-8FF9-BCF5535F6D2B}" type="presParOf" srcId="{DAAE2148-2ED9-4441-9E2C-A6E7E0D042FC}" destId="{162CAB2F-CD0A-4EC3-ACFB-94EF713B126E}" srcOrd="1" destOrd="0" presId="urn:microsoft.com/office/officeart/2009/3/layout/StepUpProcess"/>
    <dgm:cxn modelId="{1EFD4AE2-6F4D-4894-AA6A-5D052147F6C7}" type="presParOf" srcId="{162CAB2F-CD0A-4EC3-ACFB-94EF713B126E}" destId="{C8B20FC7-89F8-4DFF-B5F9-DB26A02D3F86}" srcOrd="0" destOrd="0" presId="urn:microsoft.com/office/officeart/2009/3/layout/StepUpProcess"/>
    <dgm:cxn modelId="{B357A3F0-F0B1-4843-BC6F-4D0B087E9FE1}" type="presParOf" srcId="{DAAE2148-2ED9-4441-9E2C-A6E7E0D042FC}" destId="{A2912C56-44B1-471A-BD45-404705255E74}" srcOrd="2" destOrd="0" presId="urn:microsoft.com/office/officeart/2009/3/layout/StepUpProcess"/>
    <dgm:cxn modelId="{8FB8E0EC-13DF-46BB-9369-9ACBD60A7880}" type="presParOf" srcId="{A2912C56-44B1-471A-BD45-404705255E74}" destId="{B027785F-555A-467D-A3F7-A310734A8DAB}" srcOrd="0" destOrd="0" presId="urn:microsoft.com/office/officeart/2009/3/layout/StepUpProcess"/>
    <dgm:cxn modelId="{3F122B0A-B149-46D4-928C-3F3D72B90FEB}" type="presParOf" srcId="{A2912C56-44B1-471A-BD45-404705255E74}" destId="{8080B270-B911-4D98-997D-AA45DF6911B8}" srcOrd="1" destOrd="0" presId="urn:microsoft.com/office/officeart/2009/3/layout/StepUpProcess"/>
    <dgm:cxn modelId="{D03A9501-2183-4F85-BF3B-B95E2835E126}" type="presParOf" srcId="{A2912C56-44B1-471A-BD45-404705255E74}" destId="{52553A14-2CA4-44C5-BB41-BC8E429BF7F4}" srcOrd="2" destOrd="0" presId="urn:microsoft.com/office/officeart/2009/3/layout/StepUpProcess"/>
    <dgm:cxn modelId="{1F4D3C43-546C-4AB4-8D0A-CAECDB046DAB}" type="presParOf" srcId="{DAAE2148-2ED9-4441-9E2C-A6E7E0D042FC}" destId="{AC318BCE-11FA-4A64-80DB-32213414070C}" srcOrd="3" destOrd="0" presId="urn:microsoft.com/office/officeart/2009/3/layout/StepUpProcess"/>
    <dgm:cxn modelId="{6281E0D9-D39B-4394-A7F8-215C8D9F1EAD}" type="presParOf" srcId="{AC318BCE-11FA-4A64-80DB-32213414070C}" destId="{21D1FF7B-B4CD-4055-B83A-25AE7364440E}" srcOrd="0" destOrd="0" presId="urn:microsoft.com/office/officeart/2009/3/layout/StepUpProcess"/>
    <dgm:cxn modelId="{E2CB1B91-915E-4FA9-9EF1-4901E91E42DD}" type="presParOf" srcId="{DAAE2148-2ED9-4441-9E2C-A6E7E0D042FC}" destId="{B4859860-794C-4327-A3B1-E3370861F096}" srcOrd="4" destOrd="0" presId="urn:microsoft.com/office/officeart/2009/3/layout/StepUpProcess"/>
    <dgm:cxn modelId="{F64E8259-B490-4FFD-993A-1184DB48B8BB}" type="presParOf" srcId="{B4859860-794C-4327-A3B1-E3370861F096}" destId="{1C7D1019-DB96-47A4-BF0A-EFDB5B699E83}" srcOrd="0" destOrd="0" presId="urn:microsoft.com/office/officeart/2009/3/layout/StepUpProcess"/>
    <dgm:cxn modelId="{0229183E-25B7-42DE-A999-900170308B81}" type="presParOf" srcId="{B4859860-794C-4327-A3B1-E3370861F096}" destId="{F604E101-35BA-4620-84AF-1D71C1ABFD0C}" srcOrd="1" destOrd="0" presId="urn:microsoft.com/office/officeart/2009/3/layout/StepUpProcess"/>
    <dgm:cxn modelId="{FED2391A-4B69-4251-9276-10459ECB9D09}" type="presParOf" srcId="{B4859860-794C-4327-A3B1-E3370861F096}" destId="{48DE0BEC-C45A-41DE-92F3-A5E035607F0F}" srcOrd="2" destOrd="0" presId="urn:microsoft.com/office/officeart/2009/3/layout/StepUpProcess"/>
    <dgm:cxn modelId="{CD85620B-745B-4F34-8FCD-57A474943996}" type="presParOf" srcId="{DAAE2148-2ED9-4441-9E2C-A6E7E0D042FC}" destId="{D6F3157B-BA21-4354-BFAE-8755A3F684C5}" srcOrd="5" destOrd="0" presId="urn:microsoft.com/office/officeart/2009/3/layout/StepUpProcess"/>
    <dgm:cxn modelId="{A3DD8D49-87DE-4500-9F64-1F2FEDB2D7F6}" type="presParOf" srcId="{D6F3157B-BA21-4354-BFAE-8755A3F684C5}" destId="{156162F2-C358-47E0-A9C4-A339461E92F9}" srcOrd="0" destOrd="0" presId="urn:microsoft.com/office/officeart/2009/3/layout/StepUpProcess"/>
    <dgm:cxn modelId="{9793A199-6E16-49C7-B662-2B7A3849C69C}" type="presParOf" srcId="{DAAE2148-2ED9-4441-9E2C-A6E7E0D042FC}" destId="{927FA807-B4CE-438A-BDEA-3A1A6B3513C7}" srcOrd="6" destOrd="0" presId="urn:microsoft.com/office/officeart/2009/3/layout/StepUpProcess"/>
    <dgm:cxn modelId="{F2E3F74B-1440-494C-A9E2-416C5104D8CD}" type="presParOf" srcId="{927FA807-B4CE-438A-BDEA-3A1A6B3513C7}" destId="{DD9C6451-6015-4DBF-A4DA-9D18AEB75A92}" srcOrd="0" destOrd="0" presId="urn:microsoft.com/office/officeart/2009/3/layout/StepUpProcess"/>
    <dgm:cxn modelId="{E0103A23-3E60-4569-83BF-500E13BB1728}" type="presParOf" srcId="{927FA807-B4CE-438A-BDEA-3A1A6B3513C7}" destId="{D2BE5333-C414-42DA-9062-C8466913842B}" srcOrd="1" destOrd="0" presId="urn:microsoft.com/office/officeart/2009/3/layout/StepUpProcess"/>
    <dgm:cxn modelId="{3178CE80-3A96-4316-B870-90483E37BEE9}" type="presParOf" srcId="{927FA807-B4CE-438A-BDEA-3A1A6B3513C7}" destId="{A3A4CA1B-5FE2-4B07-9C25-2A44CC186995}" srcOrd="2" destOrd="0" presId="urn:microsoft.com/office/officeart/2009/3/layout/StepUpProcess"/>
    <dgm:cxn modelId="{8AFE61DF-3CD4-4CE8-B819-B979EA4544B1}" type="presParOf" srcId="{DAAE2148-2ED9-4441-9E2C-A6E7E0D042FC}" destId="{A1721D07-3D0B-4C0D-897A-D9535A8FFC2E}" srcOrd="7" destOrd="0" presId="urn:microsoft.com/office/officeart/2009/3/layout/StepUpProcess"/>
    <dgm:cxn modelId="{DA17C62A-0B15-4370-AF1A-9F7E2D5D130E}" type="presParOf" srcId="{A1721D07-3D0B-4C0D-897A-D9535A8FFC2E}" destId="{ECA7F8EC-FA1F-4242-952F-7D40A276EBCB}" srcOrd="0" destOrd="0" presId="urn:microsoft.com/office/officeart/2009/3/layout/StepUpProcess"/>
    <dgm:cxn modelId="{674F80FA-702F-4F0B-873B-461564B85330}" type="presParOf" srcId="{DAAE2148-2ED9-4441-9E2C-A6E7E0D042FC}" destId="{04006CE2-F65A-4DF1-BD43-B08A01F46E07}" srcOrd="8" destOrd="0" presId="urn:microsoft.com/office/officeart/2009/3/layout/StepUpProcess"/>
    <dgm:cxn modelId="{19758A8B-3269-4B2C-B693-7315212E0201}" type="presParOf" srcId="{04006CE2-F65A-4DF1-BD43-B08A01F46E07}" destId="{73A3A730-7D41-4470-A5CD-C9B19642425A}" srcOrd="0" destOrd="0" presId="urn:microsoft.com/office/officeart/2009/3/layout/StepUpProcess"/>
    <dgm:cxn modelId="{29376BF7-99FE-4094-9F12-14CBC36DAA20}" type="presParOf" srcId="{04006CE2-F65A-4DF1-BD43-B08A01F46E07}" destId="{E0FB1EFF-4DB2-4DD4-9B49-A1C747ECEC6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BFEB46-C6D8-4C68-B96A-A90A78095B28}" type="doc">
      <dgm:prSet loTypeId="urn:microsoft.com/office/officeart/2005/8/layout/cycle7" loCatId="cycle" qsTypeId="urn:microsoft.com/office/officeart/2005/8/quickstyle/simple1" qsCatId="simple" csTypeId="urn:microsoft.com/office/officeart/2005/8/colors/colorful4" csCatId="colorful" phldr="1"/>
      <dgm:spPr/>
      <dgm:t>
        <a:bodyPr/>
        <a:lstStyle/>
        <a:p>
          <a:endParaRPr lang="en-US"/>
        </a:p>
      </dgm:t>
    </dgm:pt>
    <dgm:pt modelId="{D90F73BD-74D5-4EE3-A72D-E15AA88F859C}">
      <dgm:prSet phldrT="[Text]"/>
      <dgm:spPr/>
      <dgm:t>
        <a:bodyPr/>
        <a:lstStyle/>
        <a:p>
          <a:r>
            <a:rPr lang="en-US" dirty="0" err="1" smtClean="0"/>
            <a:t>Mis</a:t>
          </a:r>
          <a:r>
            <a:rPr lang="en-US" dirty="0" smtClean="0"/>
            <a:t> </a:t>
          </a:r>
          <a:r>
            <a:rPr lang="en-US" dirty="0" err="1" smtClean="0"/>
            <a:t>comisiones</a:t>
          </a:r>
          <a:r>
            <a:rPr lang="en-US" dirty="0" smtClean="0"/>
            <a:t> </a:t>
          </a:r>
          <a:r>
            <a:rPr lang="en-US" dirty="0" err="1" smtClean="0"/>
            <a:t>dependen</a:t>
          </a:r>
          <a:r>
            <a:rPr lang="en-US" dirty="0" smtClean="0"/>
            <a:t> de </a:t>
          </a:r>
          <a:r>
            <a:rPr lang="en-US" dirty="0" err="1" smtClean="0"/>
            <a:t>cuanto</a:t>
          </a:r>
          <a:r>
            <a:rPr lang="en-US" dirty="0" smtClean="0"/>
            <a:t> </a:t>
          </a:r>
          <a:r>
            <a:rPr lang="en-US" dirty="0" err="1" smtClean="0"/>
            <a:t>vendo</a:t>
          </a:r>
          <a:endParaRPr lang="en-US" dirty="0"/>
        </a:p>
      </dgm:t>
    </dgm:pt>
    <dgm:pt modelId="{18818639-75F7-4E6B-A462-7160D5F8BB83}" type="parTrans" cxnId="{96766F52-7134-4429-9FF7-25910AECAED7}">
      <dgm:prSet/>
      <dgm:spPr/>
      <dgm:t>
        <a:bodyPr/>
        <a:lstStyle/>
        <a:p>
          <a:endParaRPr lang="en-US"/>
        </a:p>
      </dgm:t>
    </dgm:pt>
    <dgm:pt modelId="{FC7B1830-998C-48D6-B2F8-0A6EE29FE01A}" type="sibTrans" cxnId="{96766F52-7134-4429-9FF7-25910AECAED7}">
      <dgm:prSet/>
      <dgm:spPr/>
      <dgm:t>
        <a:bodyPr/>
        <a:lstStyle/>
        <a:p>
          <a:endParaRPr lang="en-US"/>
        </a:p>
      </dgm:t>
    </dgm:pt>
    <dgm:pt modelId="{388802D4-3913-4497-9A6D-038CC8B09A4C}">
      <dgm:prSet phldrT="[Text]"/>
      <dgm:spPr/>
      <dgm:t>
        <a:bodyPr/>
        <a:lstStyle/>
        <a:p>
          <a:r>
            <a:rPr lang="en-US" dirty="0" err="1" smtClean="0"/>
            <a:t>Comision</a:t>
          </a:r>
          <a:endParaRPr lang="en-US" dirty="0"/>
        </a:p>
      </dgm:t>
    </dgm:pt>
    <dgm:pt modelId="{A57B14EA-0B17-43E0-8259-96DD609BC5ED}" type="parTrans" cxnId="{129D77BA-87D6-4529-9391-C167D17C6EEF}">
      <dgm:prSet/>
      <dgm:spPr/>
      <dgm:t>
        <a:bodyPr/>
        <a:lstStyle/>
        <a:p>
          <a:endParaRPr lang="en-US"/>
        </a:p>
      </dgm:t>
    </dgm:pt>
    <dgm:pt modelId="{F5374953-8447-41DD-98A0-C3647F0B4B67}" type="sibTrans" cxnId="{129D77BA-87D6-4529-9391-C167D17C6EEF}">
      <dgm:prSet/>
      <dgm:spPr/>
      <dgm:t>
        <a:bodyPr/>
        <a:lstStyle/>
        <a:p>
          <a:endParaRPr lang="en-US"/>
        </a:p>
      </dgm:t>
    </dgm:pt>
    <dgm:pt modelId="{0D858E85-A4FC-4F2B-9598-DE3CAF98D464}">
      <dgm:prSet phldrT="[Text]"/>
      <dgm:spPr/>
      <dgm:t>
        <a:bodyPr/>
        <a:lstStyle/>
        <a:p>
          <a:r>
            <a:rPr lang="en-US" dirty="0" err="1" smtClean="0"/>
            <a:t>Venta</a:t>
          </a:r>
          <a:endParaRPr lang="en-US" dirty="0"/>
        </a:p>
      </dgm:t>
    </dgm:pt>
    <dgm:pt modelId="{90658F1B-CA69-44DC-B7D3-3C8D0C9DC6FC}" type="parTrans" cxnId="{01EF2132-4D82-4F63-A3BF-FE9B40F1EDCF}">
      <dgm:prSet/>
      <dgm:spPr/>
      <dgm:t>
        <a:bodyPr/>
        <a:lstStyle/>
        <a:p>
          <a:endParaRPr lang="en-US"/>
        </a:p>
      </dgm:t>
    </dgm:pt>
    <dgm:pt modelId="{6338EAB9-097C-420B-AEB9-9851B89C1BB2}" type="sibTrans" cxnId="{01EF2132-4D82-4F63-A3BF-FE9B40F1EDCF}">
      <dgm:prSet/>
      <dgm:spPr/>
      <dgm:t>
        <a:bodyPr/>
        <a:lstStyle/>
        <a:p>
          <a:endParaRPr lang="en-US"/>
        </a:p>
      </dgm:t>
    </dgm:pt>
    <dgm:pt modelId="{DFE3D637-BC7F-4608-8214-4E455969FF3D}" type="pres">
      <dgm:prSet presAssocID="{CBBFEB46-C6D8-4C68-B96A-A90A78095B28}" presName="Name0" presStyleCnt="0">
        <dgm:presLayoutVars>
          <dgm:dir/>
          <dgm:resizeHandles val="exact"/>
        </dgm:presLayoutVars>
      </dgm:prSet>
      <dgm:spPr/>
      <dgm:t>
        <a:bodyPr/>
        <a:lstStyle/>
        <a:p>
          <a:endParaRPr lang="en-US"/>
        </a:p>
      </dgm:t>
    </dgm:pt>
    <dgm:pt modelId="{41B3CE1A-F511-4054-9C10-BA3D09655A2E}" type="pres">
      <dgm:prSet presAssocID="{D90F73BD-74D5-4EE3-A72D-E15AA88F859C}" presName="node" presStyleLbl="node1" presStyleIdx="0" presStyleCnt="3" custScaleX="217640" custScaleY="278134">
        <dgm:presLayoutVars>
          <dgm:bulletEnabled val="1"/>
        </dgm:presLayoutVars>
      </dgm:prSet>
      <dgm:spPr/>
      <dgm:t>
        <a:bodyPr/>
        <a:lstStyle/>
        <a:p>
          <a:endParaRPr lang="en-US"/>
        </a:p>
      </dgm:t>
    </dgm:pt>
    <dgm:pt modelId="{55B73D1B-EA3E-43FF-B084-172503A84C57}" type="pres">
      <dgm:prSet presAssocID="{FC7B1830-998C-48D6-B2F8-0A6EE29FE01A}" presName="sibTrans" presStyleLbl="sibTrans2D1" presStyleIdx="0" presStyleCnt="3"/>
      <dgm:spPr/>
      <dgm:t>
        <a:bodyPr/>
        <a:lstStyle/>
        <a:p>
          <a:endParaRPr lang="en-US"/>
        </a:p>
      </dgm:t>
    </dgm:pt>
    <dgm:pt modelId="{A8C625D6-2319-494F-A97D-10FF505F9129}" type="pres">
      <dgm:prSet presAssocID="{FC7B1830-998C-48D6-B2F8-0A6EE29FE01A}" presName="connectorText" presStyleLbl="sibTrans2D1" presStyleIdx="0" presStyleCnt="3"/>
      <dgm:spPr/>
      <dgm:t>
        <a:bodyPr/>
        <a:lstStyle/>
        <a:p>
          <a:endParaRPr lang="en-US"/>
        </a:p>
      </dgm:t>
    </dgm:pt>
    <dgm:pt modelId="{8A8B68B3-7D01-4626-AD33-7DFBE35682E9}" type="pres">
      <dgm:prSet presAssocID="{388802D4-3913-4497-9A6D-038CC8B09A4C}" presName="node" presStyleLbl="node1" presStyleIdx="1" presStyleCnt="3">
        <dgm:presLayoutVars>
          <dgm:bulletEnabled val="1"/>
        </dgm:presLayoutVars>
      </dgm:prSet>
      <dgm:spPr/>
      <dgm:t>
        <a:bodyPr/>
        <a:lstStyle/>
        <a:p>
          <a:endParaRPr lang="en-US"/>
        </a:p>
      </dgm:t>
    </dgm:pt>
    <dgm:pt modelId="{490A3FFA-F05A-47BE-AEAF-B609F8AF5171}" type="pres">
      <dgm:prSet presAssocID="{F5374953-8447-41DD-98A0-C3647F0B4B67}" presName="sibTrans" presStyleLbl="sibTrans2D1" presStyleIdx="1" presStyleCnt="3"/>
      <dgm:spPr/>
      <dgm:t>
        <a:bodyPr/>
        <a:lstStyle/>
        <a:p>
          <a:endParaRPr lang="en-US"/>
        </a:p>
      </dgm:t>
    </dgm:pt>
    <dgm:pt modelId="{CD8C6A0B-505E-45F3-A400-34A768A51BD6}" type="pres">
      <dgm:prSet presAssocID="{F5374953-8447-41DD-98A0-C3647F0B4B67}" presName="connectorText" presStyleLbl="sibTrans2D1" presStyleIdx="1" presStyleCnt="3"/>
      <dgm:spPr/>
      <dgm:t>
        <a:bodyPr/>
        <a:lstStyle/>
        <a:p>
          <a:endParaRPr lang="en-US"/>
        </a:p>
      </dgm:t>
    </dgm:pt>
    <dgm:pt modelId="{B004097A-C6A4-4F2E-AE21-7E8FFD9E0E0F}" type="pres">
      <dgm:prSet presAssocID="{0D858E85-A4FC-4F2B-9598-DE3CAF98D464}" presName="node" presStyleLbl="node1" presStyleIdx="2" presStyleCnt="3">
        <dgm:presLayoutVars>
          <dgm:bulletEnabled val="1"/>
        </dgm:presLayoutVars>
      </dgm:prSet>
      <dgm:spPr/>
      <dgm:t>
        <a:bodyPr/>
        <a:lstStyle/>
        <a:p>
          <a:endParaRPr lang="en-US"/>
        </a:p>
      </dgm:t>
    </dgm:pt>
    <dgm:pt modelId="{576202FC-7872-4772-B314-4AA4D5650C73}" type="pres">
      <dgm:prSet presAssocID="{6338EAB9-097C-420B-AEB9-9851B89C1BB2}" presName="sibTrans" presStyleLbl="sibTrans2D1" presStyleIdx="2" presStyleCnt="3"/>
      <dgm:spPr/>
      <dgm:t>
        <a:bodyPr/>
        <a:lstStyle/>
        <a:p>
          <a:endParaRPr lang="en-US"/>
        </a:p>
      </dgm:t>
    </dgm:pt>
    <dgm:pt modelId="{5D34F41C-BCC4-4D12-A982-5B53A9193F0B}" type="pres">
      <dgm:prSet presAssocID="{6338EAB9-097C-420B-AEB9-9851B89C1BB2}" presName="connectorText" presStyleLbl="sibTrans2D1" presStyleIdx="2" presStyleCnt="3"/>
      <dgm:spPr/>
      <dgm:t>
        <a:bodyPr/>
        <a:lstStyle/>
        <a:p>
          <a:endParaRPr lang="en-US"/>
        </a:p>
      </dgm:t>
    </dgm:pt>
  </dgm:ptLst>
  <dgm:cxnLst>
    <dgm:cxn modelId="{129D77BA-87D6-4529-9391-C167D17C6EEF}" srcId="{CBBFEB46-C6D8-4C68-B96A-A90A78095B28}" destId="{388802D4-3913-4497-9A6D-038CC8B09A4C}" srcOrd="1" destOrd="0" parTransId="{A57B14EA-0B17-43E0-8259-96DD609BC5ED}" sibTransId="{F5374953-8447-41DD-98A0-C3647F0B4B67}"/>
    <dgm:cxn modelId="{575F35A8-758B-49E2-A06F-26A6C2247729}" type="presOf" srcId="{F5374953-8447-41DD-98A0-C3647F0B4B67}" destId="{490A3FFA-F05A-47BE-AEAF-B609F8AF5171}" srcOrd="0" destOrd="0" presId="urn:microsoft.com/office/officeart/2005/8/layout/cycle7"/>
    <dgm:cxn modelId="{4A28CB4C-1E1B-49C9-A025-939CBE109CE1}" type="presOf" srcId="{388802D4-3913-4497-9A6D-038CC8B09A4C}" destId="{8A8B68B3-7D01-4626-AD33-7DFBE35682E9}" srcOrd="0" destOrd="0" presId="urn:microsoft.com/office/officeart/2005/8/layout/cycle7"/>
    <dgm:cxn modelId="{AC8A4C06-BDD6-445F-893E-C1D8CBB1BEE3}" type="presOf" srcId="{FC7B1830-998C-48D6-B2F8-0A6EE29FE01A}" destId="{A8C625D6-2319-494F-A97D-10FF505F9129}" srcOrd="1" destOrd="0" presId="urn:microsoft.com/office/officeart/2005/8/layout/cycle7"/>
    <dgm:cxn modelId="{993A32FD-3406-43FB-B307-FCE04B7BA579}" type="presOf" srcId="{0D858E85-A4FC-4F2B-9598-DE3CAF98D464}" destId="{B004097A-C6A4-4F2E-AE21-7E8FFD9E0E0F}" srcOrd="0" destOrd="0" presId="urn:microsoft.com/office/officeart/2005/8/layout/cycle7"/>
    <dgm:cxn modelId="{53B87209-45D4-46A2-8677-97896165A232}" type="presOf" srcId="{F5374953-8447-41DD-98A0-C3647F0B4B67}" destId="{CD8C6A0B-505E-45F3-A400-34A768A51BD6}" srcOrd="1" destOrd="0" presId="urn:microsoft.com/office/officeart/2005/8/layout/cycle7"/>
    <dgm:cxn modelId="{01EF2132-4D82-4F63-A3BF-FE9B40F1EDCF}" srcId="{CBBFEB46-C6D8-4C68-B96A-A90A78095B28}" destId="{0D858E85-A4FC-4F2B-9598-DE3CAF98D464}" srcOrd="2" destOrd="0" parTransId="{90658F1B-CA69-44DC-B7D3-3C8D0C9DC6FC}" sibTransId="{6338EAB9-097C-420B-AEB9-9851B89C1BB2}"/>
    <dgm:cxn modelId="{2ACA4EE6-6ED7-402C-AFE1-DDA238895138}" type="presOf" srcId="{CBBFEB46-C6D8-4C68-B96A-A90A78095B28}" destId="{DFE3D637-BC7F-4608-8214-4E455969FF3D}" srcOrd="0" destOrd="0" presId="urn:microsoft.com/office/officeart/2005/8/layout/cycle7"/>
    <dgm:cxn modelId="{5CB2AD3B-6D00-4E2B-A179-595835C296E9}" type="presOf" srcId="{D90F73BD-74D5-4EE3-A72D-E15AA88F859C}" destId="{41B3CE1A-F511-4054-9C10-BA3D09655A2E}" srcOrd="0" destOrd="0" presId="urn:microsoft.com/office/officeart/2005/8/layout/cycle7"/>
    <dgm:cxn modelId="{82807139-554D-45E8-8B0B-F800BC62D9F2}" type="presOf" srcId="{6338EAB9-097C-420B-AEB9-9851B89C1BB2}" destId="{576202FC-7872-4772-B314-4AA4D5650C73}" srcOrd="0" destOrd="0" presId="urn:microsoft.com/office/officeart/2005/8/layout/cycle7"/>
    <dgm:cxn modelId="{96766F52-7134-4429-9FF7-25910AECAED7}" srcId="{CBBFEB46-C6D8-4C68-B96A-A90A78095B28}" destId="{D90F73BD-74D5-4EE3-A72D-E15AA88F859C}" srcOrd="0" destOrd="0" parTransId="{18818639-75F7-4E6B-A462-7160D5F8BB83}" sibTransId="{FC7B1830-998C-48D6-B2F8-0A6EE29FE01A}"/>
    <dgm:cxn modelId="{B3472B9A-BE28-4A89-9C02-ED2C1A82D3E2}" type="presOf" srcId="{FC7B1830-998C-48D6-B2F8-0A6EE29FE01A}" destId="{55B73D1B-EA3E-43FF-B084-172503A84C57}" srcOrd="0" destOrd="0" presId="urn:microsoft.com/office/officeart/2005/8/layout/cycle7"/>
    <dgm:cxn modelId="{B27C8CAF-3320-4D6C-A1FF-81A7F98CB80A}" type="presOf" srcId="{6338EAB9-097C-420B-AEB9-9851B89C1BB2}" destId="{5D34F41C-BCC4-4D12-A982-5B53A9193F0B}" srcOrd="1" destOrd="0" presId="urn:microsoft.com/office/officeart/2005/8/layout/cycle7"/>
    <dgm:cxn modelId="{0629C38D-A767-42ED-99C9-F50B0987278E}" type="presParOf" srcId="{DFE3D637-BC7F-4608-8214-4E455969FF3D}" destId="{41B3CE1A-F511-4054-9C10-BA3D09655A2E}" srcOrd="0" destOrd="0" presId="urn:microsoft.com/office/officeart/2005/8/layout/cycle7"/>
    <dgm:cxn modelId="{F5B46F7D-C6FA-4774-985F-4D6BFE48E076}" type="presParOf" srcId="{DFE3D637-BC7F-4608-8214-4E455969FF3D}" destId="{55B73D1B-EA3E-43FF-B084-172503A84C57}" srcOrd="1" destOrd="0" presId="urn:microsoft.com/office/officeart/2005/8/layout/cycle7"/>
    <dgm:cxn modelId="{DC0A2956-A524-40A8-94E6-9961F290D3F7}" type="presParOf" srcId="{55B73D1B-EA3E-43FF-B084-172503A84C57}" destId="{A8C625D6-2319-494F-A97D-10FF505F9129}" srcOrd="0" destOrd="0" presId="urn:microsoft.com/office/officeart/2005/8/layout/cycle7"/>
    <dgm:cxn modelId="{834D108C-6F2C-4E98-B682-179B899223CC}" type="presParOf" srcId="{DFE3D637-BC7F-4608-8214-4E455969FF3D}" destId="{8A8B68B3-7D01-4626-AD33-7DFBE35682E9}" srcOrd="2" destOrd="0" presId="urn:microsoft.com/office/officeart/2005/8/layout/cycle7"/>
    <dgm:cxn modelId="{FCBC980A-3702-4D0D-9C15-C33794AF905E}" type="presParOf" srcId="{DFE3D637-BC7F-4608-8214-4E455969FF3D}" destId="{490A3FFA-F05A-47BE-AEAF-B609F8AF5171}" srcOrd="3" destOrd="0" presId="urn:microsoft.com/office/officeart/2005/8/layout/cycle7"/>
    <dgm:cxn modelId="{371487FE-3F48-47E4-8E6A-D8F4C51885D0}" type="presParOf" srcId="{490A3FFA-F05A-47BE-AEAF-B609F8AF5171}" destId="{CD8C6A0B-505E-45F3-A400-34A768A51BD6}" srcOrd="0" destOrd="0" presId="urn:microsoft.com/office/officeart/2005/8/layout/cycle7"/>
    <dgm:cxn modelId="{3F56B315-F493-4A79-BF18-D4A5186A8E76}" type="presParOf" srcId="{DFE3D637-BC7F-4608-8214-4E455969FF3D}" destId="{B004097A-C6A4-4F2E-AE21-7E8FFD9E0E0F}" srcOrd="4" destOrd="0" presId="urn:microsoft.com/office/officeart/2005/8/layout/cycle7"/>
    <dgm:cxn modelId="{D0146090-B9CD-40BC-ACD4-F50FF891685C}" type="presParOf" srcId="{DFE3D637-BC7F-4608-8214-4E455969FF3D}" destId="{576202FC-7872-4772-B314-4AA4D5650C73}" srcOrd="5" destOrd="0" presId="urn:microsoft.com/office/officeart/2005/8/layout/cycle7"/>
    <dgm:cxn modelId="{056141DD-25AC-4F21-8CF7-ACA74572349A}" type="presParOf" srcId="{576202FC-7872-4772-B314-4AA4D5650C73}" destId="{5D34F41C-BCC4-4D12-A982-5B53A9193F0B}" srcOrd="0" destOrd="0" presId="urn:microsoft.com/office/officeart/2005/8/layout/cycle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C48FCA-A455-4265-9821-257E6DD686B3}" type="doc">
      <dgm:prSet loTypeId="urn:microsoft.com/office/officeart/2005/8/layout/cycle4" loCatId="relationship" qsTypeId="urn:microsoft.com/office/officeart/2005/8/quickstyle/simple1" qsCatId="simple" csTypeId="urn:microsoft.com/office/officeart/2005/8/colors/colorful5" csCatId="colorful" phldr="1"/>
      <dgm:spPr/>
      <dgm:t>
        <a:bodyPr/>
        <a:lstStyle/>
        <a:p>
          <a:endParaRPr lang="en-US"/>
        </a:p>
      </dgm:t>
    </dgm:pt>
    <dgm:pt modelId="{33D71027-2831-4037-8A69-5478779A2584}">
      <dgm:prSet phldrT="[Text]"/>
      <dgm:spPr>
        <a:solidFill>
          <a:schemeClr val="accent3">
            <a:lumMod val="40000"/>
            <a:lumOff val="60000"/>
          </a:schemeClr>
        </a:solidFill>
      </dgm:spPr>
      <dgm:t>
        <a:bodyPr/>
        <a:lstStyle/>
        <a:p>
          <a:r>
            <a:rPr lang="es-EC" dirty="0" smtClean="0"/>
            <a:t>Malos Reales</a:t>
          </a:r>
          <a:endParaRPr lang="en-US" dirty="0"/>
        </a:p>
      </dgm:t>
    </dgm:pt>
    <dgm:pt modelId="{4A658262-5B46-428C-BBA0-E135A7B8A7F8}" type="parTrans" cxnId="{DAB81C1C-7289-46C6-8724-44BFE8E114BD}">
      <dgm:prSet/>
      <dgm:spPr/>
      <dgm:t>
        <a:bodyPr/>
        <a:lstStyle/>
        <a:p>
          <a:endParaRPr lang="en-US"/>
        </a:p>
      </dgm:t>
    </dgm:pt>
    <dgm:pt modelId="{EBE5DB30-D402-41F4-9957-7CF8E609AC34}" type="sibTrans" cxnId="{DAB81C1C-7289-46C6-8724-44BFE8E114BD}">
      <dgm:prSet/>
      <dgm:spPr/>
      <dgm:t>
        <a:bodyPr/>
        <a:lstStyle/>
        <a:p>
          <a:endParaRPr lang="en-US"/>
        </a:p>
      </dgm:t>
    </dgm:pt>
    <dgm:pt modelId="{8AB8A518-B2CA-4646-BEB6-D166AF57936C}">
      <dgm:prSet phldrT="[Text]"/>
      <dgm:spPr/>
      <dgm:t>
        <a:bodyPr/>
        <a:lstStyle/>
        <a:p>
          <a:r>
            <a:rPr lang="es-EC" dirty="0" smtClean="0"/>
            <a:t>Clasificados Malos</a:t>
          </a:r>
          <a:endParaRPr lang="en-US" dirty="0"/>
        </a:p>
      </dgm:t>
    </dgm:pt>
    <dgm:pt modelId="{530C289D-EBB2-40CC-B729-3210E82492F4}" type="parTrans" cxnId="{CD97E466-09D0-4494-B488-12A361F047F6}">
      <dgm:prSet/>
      <dgm:spPr/>
      <dgm:t>
        <a:bodyPr/>
        <a:lstStyle/>
        <a:p>
          <a:endParaRPr lang="en-US"/>
        </a:p>
      </dgm:t>
    </dgm:pt>
    <dgm:pt modelId="{624DAB39-5C1C-4971-B796-84BFCAC744BB}" type="sibTrans" cxnId="{CD97E466-09D0-4494-B488-12A361F047F6}">
      <dgm:prSet/>
      <dgm:spPr/>
      <dgm:t>
        <a:bodyPr/>
        <a:lstStyle/>
        <a:p>
          <a:endParaRPr lang="en-US"/>
        </a:p>
      </dgm:t>
    </dgm:pt>
    <dgm:pt modelId="{D6843528-AF47-4026-950C-44FC266EB535}">
      <dgm:prSet phldrT="[Text]"/>
      <dgm:spPr>
        <a:solidFill>
          <a:schemeClr val="accent5"/>
        </a:solidFill>
      </dgm:spPr>
      <dgm:t>
        <a:bodyPr/>
        <a:lstStyle/>
        <a:p>
          <a:r>
            <a:rPr lang="es-EC" dirty="0" smtClean="0"/>
            <a:t>Buenos Reales</a:t>
          </a:r>
          <a:endParaRPr lang="en-US" dirty="0"/>
        </a:p>
      </dgm:t>
    </dgm:pt>
    <dgm:pt modelId="{9E47BD36-3168-407A-9230-80144BD3D8E5}" type="parTrans" cxnId="{9A49F066-71B6-42D0-9211-33897181947B}">
      <dgm:prSet/>
      <dgm:spPr/>
      <dgm:t>
        <a:bodyPr/>
        <a:lstStyle/>
        <a:p>
          <a:endParaRPr lang="en-US"/>
        </a:p>
      </dgm:t>
    </dgm:pt>
    <dgm:pt modelId="{D85539B9-873B-4D7F-B830-31BC47DFBDFB}" type="sibTrans" cxnId="{9A49F066-71B6-42D0-9211-33897181947B}">
      <dgm:prSet/>
      <dgm:spPr/>
      <dgm:t>
        <a:bodyPr/>
        <a:lstStyle/>
        <a:p>
          <a:endParaRPr lang="en-US"/>
        </a:p>
      </dgm:t>
    </dgm:pt>
    <dgm:pt modelId="{AC76F50F-665B-4E17-98E7-0D98DFFEAF0C}">
      <dgm:prSet phldrT="[Text]"/>
      <dgm:spPr>
        <a:ln>
          <a:solidFill>
            <a:schemeClr val="accent2"/>
          </a:solidFill>
        </a:ln>
      </dgm:spPr>
      <dgm:t>
        <a:bodyPr/>
        <a:lstStyle/>
        <a:p>
          <a:r>
            <a:rPr lang="es-EC" dirty="0" smtClean="0"/>
            <a:t>Clasificados Malos</a:t>
          </a:r>
          <a:endParaRPr lang="en-US" dirty="0"/>
        </a:p>
      </dgm:t>
    </dgm:pt>
    <dgm:pt modelId="{5314E79A-FB48-4575-8328-8F9976A7CC48}" type="parTrans" cxnId="{0499D064-15AE-4DDA-9F15-A00D983CEEC8}">
      <dgm:prSet/>
      <dgm:spPr/>
      <dgm:t>
        <a:bodyPr/>
        <a:lstStyle/>
        <a:p>
          <a:endParaRPr lang="en-US"/>
        </a:p>
      </dgm:t>
    </dgm:pt>
    <dgm:pt modelId="{D87D348C-36ED-41F7-9332-E4ADA0BCCBB5}" type="sibTrans" cxnId="{0499D064-15AE-4DDA-9F15-A00D983CEEC8}">
      <dgm:prSet/>
      <dgm:spPr/>
      <dgm:t>
        <a:bodyPr/>
        <a:lstStyle/>
        <a:p>
          <a:endParaRPr lang="en-US"/>
        </a:p>
      </dgm:t>
    </dgm:pt>
    <dgm:pt modelId="{F479F6CC-1084-405F-AA23-D4C6072EFAD8}">
      <dgm:prSet phldrT="[Text]"/>
      <dgm:spPr>
        <a:solidFill>
          <a:srgbClr val="92D050"/>
        </a:solidFill>
      </dgm:spPr>
      <dgm:t>
        <a:bodyPr/>
        <a:lstStyle/>
        <a:p>
          <a:r>
            <a:rPr lang="es-EC" dirty="0" smtClean="0"/>
            <a:t>Buenos Reales</a:t>
          </a:r>
          <a:endParaRPr lang="en-US" dirty="0"/>
        </a:p>
      </dgm:t>
    </dgm:pt>
    <dgm:pt modelId="{3B73E031-B3CA-4BD9-A090-E55C3374CC95}" type="parTrans" cxnId="{1B6036B8-3E48-406A-B18D-E564DB857BD5}">
      <dgm:prSet/>
      <dgm:spPr/>
      <dgm:t>
        <a:bodyPr/>
        <a:lstStyle/>
        <a:p>
          <a:endParaRPr lang="en-US"/>
        </a:p>
      </dgm:t>
    </dgm:pt>
    <dgm:pt modelId="{7EE21B6D-C5AD-4AC3-AF51-B89725E5F120}" type="sibTrans" cxnId="{1B6036B8-3E48-406A-B18D-E564DB857BD5}">
      <dgm:prSet/>
      <dgm:spPr/>
      <dgm:t>
        <a:bodyPr/>
        <a:lstStyle/>
        <a:p>
          <a:endParaRPr lang="en-US"/>
        </a:p>
      </dgm:t>
    </dgm:pt>
    <dgm:pt modelId="{2C2B1C0C-9C6F-488C-8C59-C97DE2F52E44}">
      <dgm:prSet phldrT="[Text]"/>
      <dgm:spPr>
        <a:ln>
          <a:solidFill>
            <a:srgbClr val="92D050"/>
          </a:solidFill>
        </a:ln>
      </dgm:spPr>
      <dgm:t>
        <a:bodyPr/>
        <a:lstStyle/>
        <a:p>
          <a:r>
            <a:rPr lang="es-EC" dirty="0" smtClean="0"/>
            <a:t>Clasificados Buenos</a:t>
          </a:r>
          <a:endParaRPr lang="en-US" dirty="0"/>
        </a:p>
      </dgm:t>
    </dgm:pt>
    <dgm:pt modelId="{E318A7FC-879C-4C4A-AEC6-9ECAE803CE9E}" type="parTrans" cxnId="{2313A9F6-03FE-4C03-84DE-66FB0D52F165}">
      <dgm:prSet/>
      <dgm:spPr/>
      <dgm:t>
        <a:bodyPr/>
        <a:lstStyle/>
        <a:p>
          <a:endParaRPr lang="en-US"/>
        </a:p>
      </dgm:t>
    </dgm:pt>
    <dgm:pt modelId="{3606097A-9991-4E2C-B068-7FDF13FC7D92}" type="sibTrans" cxnId="{2313A9F6-03FE-4C03-84DE-66FB0D52F165}">
      <dgm:prSet/>
      <dgm:spPr/>
      <dgm:t>
        <a:bodyPr/>
        <a:lstStyle/>
        <a:p>
          <a:endParaRPr lang="en-US"/>
        </a:p>
      </dgm:t>
    </dgm:pt>
    <dgm:pt modelId="{CA8F18FC-A62D-4A47-9B58-C2797479D008}">
      <dgm:prSet phldrT="[Text]"/>
      <dgm:spPr>
        <a:solidFill>
          <a:schemeClr val="accent3"/>
        </a:solidFill>
      </dgm:spPr>
      <dgm:t>
        <a:bodyPr/>
        <a:lstStyle/>
        <a:p>
          <a:r>
            <a:rPr lang="es-EC" dirty="0" smtClean="0"/>
            <a:t>Malos Reales</a:t>
          </a:r>
          <a:endParaRPr lang="en-US" dirty="0"/>
        </a:p>
      </dgm:t>
    </dgm:pt>
    <dgm:pt modelId="{8168BAB5-E5AC-4ED1-8F7A-07BD89D6C1D1}" type="parTrans" cxnId="{AB972D88-23C4-415D-B7EA-11C290AF0A2F}">
      <dgm:prSet/>
      <dgm:spPr/>
      <dgm:t>
        <a:bodyPr/>
        <a:lstStyle/>
        <a:p>
          <a:endParaRPr lang="en-US"/>
        </a:p>
      </dgm:t>
    </dgm:pt>
    <dgm:pt modelId="{D044A441-7713-4030-ABFB-3D5E4407E467}" type="sibTrans" cxnId="{AB972D88-23C4-415D-B7EA-11C290AF0A2F}">
      <dgm:prSet/>
      <dgm:spPr/>
      <dgm:t>
        <a:bodyPr/>
        <a:lstStyle/>
        <a:p>
          <a:endParaRPr lang="en-US"/>
        </a:p>
      </dgm:t>
    </dgm:pt>
    <dgm:pt modelId="{4CDB8B2B-3C15-442D-A3E9-AD37825B4018}">
      <dgm:prSet phldrT="[Text]"/>
      <dgm:spPr>
        <a:ln>
          <a:solidFill>
            <a:schemeClr val="accent2"/>
          </a:solidFill>
        </a:ln>
      </dgm:spPr>
      <dgm:t>
        <a:bodyPr/>
        <a:lstStyle/>
        <a:p>
          <a:r>
            <a:rPr lang="es-EC" dirty="0" smtClean="0"/>
            <a:t>Clasificados Buenos</a:t>
          </a:r>
          <a:endParaRPr lang="en-US" dirty="0"/>
        </a:p>
      </dgm:t>
    </dgm:pt>
    <dgm:pt modelId="{9B5B7CAB-82BC-4FD0-AC9E-B14BD8C7CEC4}" type="parTrans" cxnId="{B9699DE8-0706-4D51-9DBC-18D2E37528EA}">
      <dgm:prSet/>
      <dgm:spPr/>
      <dgm:t>
        <a:bodyPr/>
        <a:lstStyle/>
        <a:p>
          <a:endParaRPr lang="en-US"/>
        </a:p>
      </dgm:t>
    </dgm:pt>
    <dgm:pt modelId="{BF63F040-521A-4EAE-8A22-0D1FF1C5ADFF}" type="sibTrans" cxnId="{B9699DE8-0706-4D51-9DBC-18D2E37528EA}">
      <dgm:prSet/>
      <dgm:spPr/>
      <dgm:t>
        <a:bodyPr/>
        <a:lstStyle/>
        <a:p>
          <a:endParaRPr lang="en-US"/>
        </a:p>
      </dgm:t>
    </dgm:pt>
    <dgm:pt modelId="{E2F6EDB9-7C6C-4ABF-A44B-86E16475526F}">
      <dgm:prSet phldrT="[Text]"/>
      <dgm:spPr/>
      <dgm:t>
        <a:bodyPr/>
        <a:lstStyle/>
        <a:p>
          <a:r>
            <a:rPr lang="es-EC" dirty="0" smtClean="0"/>
            <a:t>300</a:t>
          </a:r>
          <a:endParaRPr lang="en-US" dirty="0"/>
        </a:p>
      </dgm:t>
    </dgm:pt>
    <dgm:pt modelId="{560D6BF9-6106-413B-B3C6-8901B524E56B}" type="parTrans" cxnId="{F44E5E66-CE71-41D6-9AA3-517E07233630}">
      <dgm:prSet/>
      <dgm:spPr/>
      <dgm:t>
        <a:bodyPr/>
        <a:lstStyle/>
        <a:p>
          <a:endParaRPr lang="en-US"/>
        </a:p>
      </dgm:t>
    </dgm:pt>
    <dgm:pt modelId="{D439FC44-1D3C-4F65-9965-8288138799AE}" type="sibTrans" cxnId="{F44E5E66-CE71-41D6-9AA3-517E07233630}">
      <dgm:prSet/>
      <dgm:spPr/>
      <dgm:t>
        <a:bodyPr/>
        <a:lstStyle/>
        <a:p>
          <a:endParaRPr lang="en-US"/>
        </a:p>
      </dgm:t>
    </dgm:pt>
    <dgm:pt modelId="{BD8ECE42-60D5-4E2C-A14F-DAA3D7F097F9}">
      <dgm:prSet phldrT="[Text]"/>
      <dgm:spPr>
        <a:ln>
          <a:solidFill>
            <a:schemeClr val="accent2"/>
          </a:solidFill>
        </a:ln>
      </dgm:spPr>
      <dgm:t>
        <a:bodyPr/>
        <a:lstStyle/>
        <a:p>
          <a:r>
            <a:rPr lang="es-EC" dirty="0" smtClean="0"/>
            <a:t>200</a:t>
          </a:r>
          <a:endParaRPr lang="en-US" dirty="0"/>
        </a:p>
      </dgm:t>
    </dgm:pt>
    <dgm:pt modelId="{2803CD05-C3BA-43D8-AED8-F0A0CE1FFC88}" type="parTrans" cxnId="{FD74ABC4-D84A-478A-9E6C-A9ACF020E6AD}">
      <dgm:prSet/>
      <dgm:spPr/>
      <dgm:t>
        <a:bodyPr/>
        <a:lstStyle/>
        <a:p>
          <a:endParaRPr lang="en-US"/>
        </a:p>
      </dgm:t>
    </dgm:pt>
    <dgm:pt modelId="{9277155C-4F77-40E5-B9DC-81D95111AF1A}" type="sibTrans" cxnId="{FD74ABC4-D84A-478A-9E6C-A9ACF020E6AD}">
      <dgm:prSet/>
      <dgm:spPr/>
      <dgm:t>
        <a:bodyPr/>
        <a:lstStyle/>
        <a:p>
          <a:endParaRPr lang="en-US"/>
        </a:p>
      </dgm:t>
    </dgm:pt>
    <dgm:pt modelId="{A58FFC7A-39AB-436F-A707-450E47F74FF3}">
      <dgm:prSet phldrT="[Text]"/>
      <dgm:spPr>
        <a:ln>
          <a:solidFill>
            <a:schemeClr val="accent2"/>
          </a:solidFill>
        </a:ln>
      </dgm:spPr>
      <dgm:t>
        <a:bodyPr/>
        <a:lstStyle/>
        <a:p>
          <a:r>
            <a:rPr lang="es-EC" dirty="0" smtClean="0"/>
            <a:t>475</a:t>
          </a:r>
          <a:endParaRPr lang="en-US" dirty="0"/>
        </a:p>
      </dgm:t>
    </dgm:pt>
    <dgm:pt modelId="{27669357-6D79-4EC7-AC6E-B2159584E1C1}" type="parTrans" cxnId="{7785BF84-78D3-46F2-BA13-8078EA152323}">
      <dgm:prSet/>
      <dgm:spPr/>
      <dgm:t>
        <a:bodyPr/>
        <a:lstStyle/>
        <a:p>
          <a:endParaRPr lang="en-US"/>
        </a:p>
      </dgm:t>
    </dgm:pt>
    <dgm:pt modelId="{18EBBEED-2749-478B-9847-569F1F0BE358}" type="sibTrans" cxnId="{7785BF84-78D3-46F2-BA13-8078EA152323}">
      <dgm:prSet/>
      <dgm:spPr/>
      <dgm:t>
        <a:bodyPr/>
        <a:lstStyle/>
        <a:p>
          <a:endParaRPr lang="en-US"/>
        </a:p>
      </dgm:t>
    </dgm:pt>
    <dgm:pt modelId="{0D7308CE-C5F2-47C0-A2C8-34A5B9A7DDDE}">
      <dgm:prSet phldrT="[Text]"/>
      <dgm:spPr>
        <a:ln>
          <a:solidFill>
            <a:srgbClr val="92D050"/>
          </a:solidFill>
        </a:ln>
      </dgm:spPr>
      <dgm:t>
        <a:bodyPr/>
        <a:lstStyle/>
        <a:p>
          <a:r>
            <a:rPr lang="es-EC" dirty="0" smtClean="0"/>
            <a:t>925</a:t>
          </a:r>
          <a:endParaRPr lang="en-US" dirty="0"/>
        </a:p>
      </dgm:t>
    </dgm:pt>
    <dgm:pt modelId="{1350ADFE-0A9C-4AC8-8D4B-373D4F7D244C}" type="parTrans" cxnId="{D10DA733-424D-4F50-AF5A-AD3D1E4ABE98}">
      <dgm:prSet/>
      <dgm:spPr/>
      <dgm:t>
        <a:bodyPr/>
        <a:lstStyle/>
        <a:p>
          <a:endParaRPr lang="en-US"/>
        </a:p>
      </dgm:t>
    </dgm:pt>
    <dgm:pt modelId="{6FB44B80-7E8E-4E00-8B06-89D56710C52D}" type="sibTrans" cxnId="{D10DA733-424D-4F50-AF5A-AD3D1E4ABE98}">
      <dgm:prSet/>
      <dgm:spPr/>
      <dgm:t>
        <a:bodyPr/>
        <a:lstStyle/>
        <a:p>
          <a:endParaRPr lang="en-US"/>
        </a:p>
      </dgm:t>
    </dgm:pt>
    <dgm:pt modelId="{A2318786-B2FE-449B-8CDB-50BAEB6C1FF5}" type="pres">
      <dgm:prSet presAssocID="{68C48FCA-A455-4265-9821-257E6DD686B3}" presName="cycleMatrixDiagram" presStyleCnt="0">
        <dgm:presLayoutVars>
          <dgm:chMax val="1"/>
          <dgm:dir/>
          <dgm:animLvl val="lvl"/>
          <dgm:resizeHandles val="exact"/>
        </dgm:presLayoutVars>
      </dgm:prSet>
      <dgm:spPr/>
      <dgm:t>
        <a:bodyPr/>
        <a:lstStyle/>
        <a:p>
          <a:endParaRPr lang="en-US"/>
        </a:p>
      </dgm:t>
    </dgm:pt>
    <dgm:pt modelId="{947C8AAE-488B-4193-BB4E-068DD44E36AA}" type="pres">
      <dgm:prSet presAssocID="{68C48FCA-A455-4265-9821-257E6DD686B3}" presName="children" presStyleCnt="0"/>
      <dgm:spPr/>
    </dgm:pt>
    <dgm:pt modelId="{EFFC58BB-059D-435E-960D-0FDE83AA5D7F}" type="pres">
      <dgm:prSet presAssocID="{68C48FCA-A455-4265-9821-257E6DD686B3}" presName="child1group" presStyleCnt="0"/>
      <dgm:spPr/>
    </dgm:pt>
    <dgm:pt modelId="{CC451CE0-64DD-4CCE-83DA-DE81655D034D}" type="pres">
      <dgm:prSet presAssocID="{68C48FCA-A455-4265-9821-257E6DD686B3}" presName="child1" presStyleLbl="bgAcc1" presStyleIdx="0" presStyleCnt="4"/>
      <dgm:spPr/>
      <dgm:t>
        <a:bodyPr/>
        <a:lstStyle/>
        <a:p>
          <a:endParaRPr lang="en-US"/>
        </a:p>
      </dgm:t>
    </dgm:pt>
    <dgm:pt modelId="{7332D490-6BD7-48B6-8D52-B539207D1AD5}" type="pres">
      <dgm:prSet presAssocID="{68C48FCA-A455-4265-9821-257E6DD686B3}" presName="child1Text" presStyleLbl="bgAcc1" presStyleIdx="0" presStyleCnt="4">
        <dgm:presLayoutVars>
          <dgm:bulletEnabled val="1"/>
        </dgm:presLayoutVars>
      </dgm:prSet>
      <dgm:spPr/>
      <dgm:t>
        <a:bodyPr/>
        <a:lstStyle/>
        <a:p>
          <a:endParaRPr lang="en-US"/>
        </a:p>
      </dgm:t>
    </dgm:pt>
    <dgm:pt modelId="{5E1B1852-E521-41E8-926C-841A67D9F77A}" type="pres">
      <dgm:prSet presAssocID="{68C48FCA-A455-4265-9821-257E6DD686B3}" presName="child2group" presStyleCnt="0"/>
      <dgm:spPr/>
    </dgm:pt>
    <dgm:pt modelId="{8B4A34A4-3E54-4633-AE8C-BEB03DCD7620}" type="pres">
      <dgm:prSet presAssocID="{68C48FCA-A455-4265-9821-257E6DD686B3}" presName="child2" presStyleLbl="bgAcc1" presStyleIdx="1" presStyleCnt="4"/>
      <dgm:spPr/>
      <dgm:t>
        <a:bodyPr/>
        <a:lstStyle/>
        <a:p>
          <a:endParaRPr lang="en-US"/>
        </a:p>
      </dgm:t>
    </dgm:pt>
    <dgm:pt modelId="{BDCD3F14-6F8F-4E5D-AD7A-20836113E240}" type="pres">
      <dgm:prSet presAssocID="{68C48FCA-A455-4265-9821-257E6DD686B3}" presName="child2Text" presStyleLbl="bgAcc1" presStyleIdx="1" presStyleCnt="4">
        <dgm:presLayoutVars>
          <dgm:bulletEnabled val="1"/>
        </dgm:presLayoutVars>
      </dgm:prSet>
      <dgm:spPr/>
      <dgm:t>
        <a:bodyPr/>
        <a:lstStyle/>
        <a:p>
          <a:endParaRPr lang="en-US"/>
        </a:p>
      </dgm:t>
    </dgm:pt>
    <dgm:pt modelId="{A4EC74DC-5B80-404E-BD05-9D67955C91E5}" type="pres">
      <dgm:prSet presAssocID="{68C48FCA-A455-4265-9821-257E6DD686B3}" presName="child3group" presStyleCnt="0"/>
      <dgm:spPr/>
    </dgm:pt>
    <dgm:pt modelId="{94200FFF-AB0C-45C7-97F4-4D3B038C7F33}" type="pres">
      <dgm:prSet presAssocID="{68C48FCA-A455-4265-9821-257E6DD686B3}" presName="child3" presStyleLbl="bgAcc1" presStyleIdx="2" presStyleCnt="4"/>
      <dgm:spPr/>
      <dgm:t>
        <a:bodyPr/>
        <a:lstStyle/>
        <a:p>
          <a:endParaRPr lang="en-US"/>
        </a:p>
      </dgm:t>
    </dgm:pt>
    <dgm:pt modelId="{EDE487DD-A56E-42EB-A6FA-5DCF9E816FB4}" type="pres">
      <dgm:prSet presAssocID="{68C48FCA-A455-4265-9821-257E6DD686B3}" presName="child3Text" presStyleLbl="bgAcc1" presStyleIdx="2" presStyleCnt="4">
        <dgm:presLayoutVars>
          <dgm:bulletEnabled val="1"/>
        </dgm:presLayoutVars>
      </dgm:prSet>
      <dgm:spPr/>
      <dgm:t>
        <a:bodyPr/>
        <a:lstStyle/>
        <a:p>
          <a:endParaRPr lang="en-US"/>
        </a:p>
      </dgm:t>
    </dgm:pt>
    <dgm:pt modelId="{8F45CD64-6110-4BA4-801B-FBB4D4760AC8}" type="pres">
      <dgm:prSet presAssocID="{68C48FCA-A455-4265-9821-257E6DD686B3}" presName="child4group" presStyleCnt="0"/>
      <dgm:spPr/>
    </dgm:pt>
    <dgm:pt modelId="{D6E94A28-A35C-4D9E-AE01-A6F9E482E4B1}" type="pres">
      <dgm:prSet presAssocID="{68C48FCA-A455-4265-9821-257E6DD686B3}" presName="child4" presStyleLbl="bgAcc1" presStyleIdx="3" presStyleCnt="4"/>
      <dgm:spPr/>
      <dgm:t>
        <a:bodyPr/>
        <a:lstStyle/>
        <a:p>
          <a:endParaRPr lang="en-US"/>
        </a:p>
      </dgm:t>
    </dgm:pt>
    <dgm:pt modelId="{314AD81D-378F-411A-B993-77DBDD0D525D}" type="pres">
      <dgm:prSet presAssocID="{68C48FCA-A455-4265-9821-257E6DD686B3}" presName="child4Text" presStyleLbl="bgAcc1" presStyleIdx="3" presStyleCnt="4">
        <dgm:presLayoutVars>
          <dgm:bulletEnabled val="1"/>
        </dgm:presLayoutVars>
      </dgm:prSet>
      <dgm:spPr/>
      <dgm:t>
        <a:bodyPr/>
        <a:lstStyle/>
        <a:p>
          <a:endParaRPr lang="en-US"/>
        </a:p>
      </dgm:t>
    </dgm:pt>
    <dgm:pt modelId="{B20F891D-2306-4E97-8DF5-9B58204D9258}" type="pres">
      <dgm:prSet presAssocID="{68C48FCA-A455-4265-9821-257E6DD686B3}" presName="childPlaceholder" presStyleCnt="0"/>
      <dgm:spPr/>
    </dgm:pt>
    <dgm:pt modelId="{548BF948-0951-4692-A862-ACFABBBA0BD5}" type="pres">
      <dgm:prSet presAssocID="{68C48FCA-A455-4265-9821-257E6DD686B3}" presName="circle" presStyleCnt="0"/>
      <dgm:spPr/>
    </dgm:pt>
    <dgm:pt modelId="{D0A2192A-3BB7-4CE2-8E25-DDB18F267C8A}" type="pres">
      <dgm:prSet presAssocID="{68C48FCA-A455-4265-9821-257E6DD686B3}" presName="quadrant1" presStyleLbl="node1" presStyleIdx="0" presStyleCnt="4">
        <dgm:presLayoutVars>
          <dgm:chMax val="1"/>
          <dgm:bulletEnabled val="1"/>
        </dgm:presLayoutVars>
      </dgm:prSet>
      <dgm:spPr/>
      <dgm:t>
        <a:bodyPr/>
        <a:lstStyle/>
        <a:p>
          <a:endParaRPr lang="en-US"/>
        </a:p>
      </dgm:t>
    </dgm:pt>
    <dgm:pt modelId="{9BD08635-BFFB-4E6E-91E1-41A064B71E9D}" type="pres">
      <dgm:prSet presAssocID="{68C48FCA-A455-4265-9821-257E6DD686B3}" presName="quadrant2" presStyleLbl="node1" presStyleIdx="1" presStyleCnt="4">
        <dgm:presLayoutVars>
          <dgm:chMax val="1"/>
          <dgm:bulletEnabled val="1"/>
        </dgm:presLayoutVars>
      </dgm:prSet>
      <dgm:spPr/>
      <dgm:t>
        <a:bodyPr/>
        <a:lstStyle/>
        <a:p>
          <a:endParaRPr lang="en-US"/>
        </a:p>
      </dgm:t>
    </dgm:pt>
    <dgm:pt modelId="{62D1616C-3099-4B24-BC3C-F3F2AB868F69}" type="pres">
      <dgm:prSet presAssocID="{68C48FCA-A455-4265-9821-257E6DD686B3}" presName="quadrant3" presStyleLbl="node1" presStyleIdx="2" presStyleCnt="4">
        <dgm:presLayoutVars>
          <dgm:chMax val="1"/>
          <dgm:bulletEnabled val="1"/>
        </dgm:presLayoutVars>
      </dgm:prSet>
      <dgm:spPr/>
      <dgm:t>
        <a:bodyPr/>
        <a:lstStyle/>
        <a:p>
          <a:endParaRPr lang="en-US"/>
        </a:p>
      </dgm:t>
    </dgm:pt>
    <dgm:pt modelId="{BED50208-8454-4985-B2C0-7CB1E3FC634E}" type="pres">
      <dgm:prSet presAssocID="{68C48FCA-A455-4265-9821-257E6DD686B3}" presName="quadrant4" presStyleLbl="node1" presStyleIdx="3" presStyleCnt="4">
        <dgm:presLayoutVars>
          <dgm:chMax val="1"/>
          <dgm:bulletEnabled val="1"/>
        </dgm:presLayoutVars>
      </dgm:prSet>
      <dgm:spPr/>
      <dgm:t>
        <a:bodyPr/>
        <a:lstStyle/>
        <a:p>
          <a:endParaRPr lang="en-US"/>
        </a:p>
      </dgm:t>
    </dgm:pt>
    <dgm:pt modelId="{E7C86EB7-89F2-44A5-9A2D-65D5B65664F5}" type="pres">
      <dgm:prSet presAssocID="{68C48FCA-A455-4265-9821-257E6DD686B3}" presName="quadrantPlaceholder" presStyleCnt="0"/>
      <dgm:spPr/>
    </dgm:pt>
    <dgm:pt modelId="{C57E020A-9115-4932-B51E-181B735F6FAC}" type="pres">
      <dgm:prSet presAssocID="{68C48FCA-A455-4265-9821-257E6DD686B3}" presName="center1" presStyleLbl="fgShp" presStyleIdx="0" presStyleCnt="2"/>
      <dgm:spPr/>
    </dgm:pt>
    <dgm:pt modelId="{8ED007D6-30A0-4EEE-90BA-53860CF55374}" type="pres">
      <dgm:prSet presAssocID="{68C48FCA-A455-4265-9821-257E6DD686B3}" presName="center2" presStyleLbl="fgShp" presStyleIdx="1" presStyleCnt="2"/>
      <dgm:spPr/>
    </dgm:pt>
  </dgm:ptLst>
  <dgm:cxnLst>
    <dgm:cxn modelId="{0499D064-15AE-4DDA-9F15-A00D983CEEC8}" srcId="{D6843528-AF47-4026-950C-44FC266EB535}" destId="{AC76F50F-665B-4E17-98E7-0D98DFFEAF0C}" srcOrd="0" destOrd="0" parTransId="{5314E79A-FB48-4575-8328-8F9976A7CC48}" sibTransId="{D87D348C-36ED-41F7-9332-E4ADA0BCCBB5}"/>
    <dgm:cxn modelId="{90C4EAF9-2A84-498E-A7C3-D213FFB23A9D}" type="presOf" srcId="{4CDB8B2B-3C15-442D-A3E9-AD37825B4018}" destId="{D6E94A28-A35C-4D9E-AE01-A6F9E482E4B1}" srcOrd="0" destOrd="0" presId="urn:microsoft.com/office/officeart/2005/8/layout/cycle4"/>
    <dgm:cxn modelId="{D10DA733-424D-4F50-AF5A-AD3D1E4ABE98}" srcId="{F479F6CC-1084-405F-AA23-D4C6072EFAD8}" destId="{0D7308CE-C5F2-47C0-A2C8-34A5B9A7DDDE}" srcOrd="1" destOrd="0" parTransId="{1350ADFE-0A9C-4AC8-8D4B-373D4F7D244C}" sibTransId="{6FB44B80-7E8E-4E00-8B06-89D56710C52D}"/>
    <dgm:cxn modelId="{95268AE8-19FE-432F-A9C5-B7513567CC9C}" type="presOf" srcId="{F479F6CC-1084-405F-AA23-D4C6072EFAD8}" destId="{62D1616C-3099-4B24-BC3C-F3F2AB868F69}" srcOrd="0" destOrd="0" presId="urn:microsoft.com/office/officeart/2005/8/layout/cycle4"/>
    <dgm:cxn modelId="{2C534734-7321-4157-9EB9-11A3803F4836}" type="presOf" srcId="{AC76F50F-665B-4E17-98E7-0D98DFFEAF0C}" destId="{8B4A34A4-3E54-4633-AE8C-BEB03DCD7620}" srcOrd="0" destOrd="0" presId="urn:microsoft.com/office/officeart/2005/8/layout/cycle4"/>
    <dgm:cxn modelId="{2313A9F6-03FE-4C03-84DE-66FB0D52F165}" srcId="{F479F6CC-1084-405F-AA23-D4C6072EFAD8}" destId="{2C2B1C0C-9C6F-488C-8C59-C97DE2F52E44}" srcOrd="0" destOrd="0" parTransId="{E318A7FC-879C-4C4A-AEC6-9ECAE803CE9E}" sibTransId="{3606097A-9991-4E2C-B068-7FDF13FC7D92}"/>
    <dgm:cxn modelId="{DAB81C1C-7289-46C6-8724-44BFE8E114BD}" srcId="{68C48FCA-A455-4265-9821-257E6DD686B3}" destId="{33D71027-2831-4037-8A69-5478779A2584}" srcOrd="0" destOrd="0" parTransId="{4A658262-5B46-428C-BBA0-E135A7B8A7F8}" sibTransId="{EBE5DB30-D402-41F4-9957-7CF8E609AC34}"/>
    <dgm:cxn modelId="{00ECB104-ECBA-4E80-A7CA-65A657ED746A}" type="presOf" srcId="{A58FFC7A-39AB-436F-A707-450E47F74FF3}" destId="{BDCD3F14-6F8F-4E5D-AD7A-20836113E240}" srcOrd="1" destOrd="1" presId="urn:microsoft.com/office/officeart/2005/8/layout/cycle4"/>
    <dgm:cxn modelId="{AB972D88-23C4-415D-B7EA-11C290AF0A2F}" srcId="{68C48FCA-A455-4265-9821-257E6DD686B3}" destId="{CA8F18FC-A62D-4A47-9B58-C2797479D008}" srcOrd="3" destOrd="0" parTransId="{8168BAB5-E5AC-4ED1-8F7A-07BD89D6C1D1}" sibTransId="{D044A441-7713-4030-ABFB-3D5E4407E467}"/>
    <dgm:cxn modelId="{0839F7C0-113E-40F6-923E-0BCF003D94C9}" type="presOf" srcId="{2C2B1C0C-9C6F-488C-8C59-C97DE2F52E44}" destId="{EDE487DD-A56E-42EB-A6FA-5DCF9E816FB4}" srcOrd="1" destOrd="0" presId="urn:microsoft.com/office/officeart/2005/8/layout/cycle4"/>
    <dgm:cxn modelId="{39757CBF-AA0E-4079-B124-598C2A5CC4EB}" type="presOf" srcId="{0D7308CE-C5F2-47C0-A2C8-34A5B9A7DDDE}" destId="{94200FFF-AB0C-45C7-97F4-4D3B038C7F33}" srcOrd="0" destOrd="1" presId="urn:microsoft.com/office/officeart/2005/8/layout/cycle4"/>
    <dgm:cxn modelId="{7785BF84-78D3-46F2-BA13-8078EA152323}" srcId="{D6843528-AF47-4026-950C-44FC266EB535}" destId="{A58FFC7A-39AB-436F-A707-450E47F74FF3}" srcOrd="1" destOrd="0" parTransId="{27669357-6D79-4EC7-AC6E-B2159584E1C1}" sibTransId="{18EBBEED-2749-478B-9847-569F1F0BE358}"/>
    <dgm:cxn modelId="{CD97E466-09D0-4494-B488-12A361F047F6}" srcId="{33D71027-2831-4037-8A69-5478779A2584}" destId="{8AB8A518-B2CA-4646-BEB6-D166AF57936C}" srcOrd="0" destOrd="0" parTransId="{530C289D-EBB2-40CC-B729-3210E82492F4}" sibTransId="{624DAB39-5C1C-4971-B796-84BFCAC744BB}"/>
    <dgm:cxn modelId="{1B6036B8-3E48-406A-B18D-E564DB857BD5}" srcId="{68C48FCA-A455-4265-9821-257E6DD686B3}" destId="{F479F6CC-1084-405F-AA23-D4C6072EFAD8}" srcOrd="2" destOrd="0" parTransId="{3B73E031-B3CA-4BD9-A090-E55C3374CC95}" sibTransId="{7EE21B6D-C5AD-4AC3-AF51-B89725E5F120}"/>
    <dgm:cxn modelId="{04282666-FD04-4758-BB4A-043C6C630710}" type="presOf" srcId="{D6843528-AF47-4026-950C-44FC266EB535}" destId="{9BD08635-BFFB-4E6E-91E1-41A064B71E9D}" srcOrd="0" destOrd="0" presId="urn:microsoft.com/office/officeart/2005/8/layout/cycle4"/>
    <dgm:cxn modelId="{8E93989B-DCA8-4117-A505-F94A13F63961}" type="presOf" srcId="{2C2B1C0C-9C6F-488C-8C59-C97DE2F52E44}" destId="{94200FFF-AB0C-45C7-97F4-4D3B038C7F33}" srcOrd="0" destOrd="0" presId="urn:microsoft.com/office/officeart/2005/8/layout/cycle4"/>
    <dgm:cxn modelId="{76DC2C97-839F-467A-A930-77CC1EBD75F7}" type="presOf" srcId="{8AB8A518-B2CA-4646-BEB6-D166AF57936C}" destId="{CC451CE0-64DD-4CCE-83DA-DE81655D034D}" srcOrd="0" destOrd="0" presId="urn:microsoft.com/office/officeart/2005/8/layout/cycle4"/>
    <dgm:cxn modelId="{C4B18137-7AF1-456A-ACCB-7E6C5581423B}" type="presOf" srcId="{AC76F50F-665B-4E17-98E7-0D98DFFEAF0C}" destId="{BDCD3F14-6F8F-4E5D-AD7A-20836113E240}" srcOrd="1" destOrd="0" presId="urn:microsoft.com/office/officeart/2005/8/layout/cycle4"/>
    <dgm:cxn modelId="{D79811E1-AC39-4282-BC12-85918B2D77C4}" type="presOf" srcId="{BD8ECE42-60D5-4E2C-A14F-DAA3D7F097F9}" destId="{D6E94A28-A35C-4D9E-AE01-A6F9E482E4B1}" srcOrd="0" destOrd="1" presId="urn:microsoft.com/office/officeart/2005/8/layout/cycle4"/>
    <dgm:cxn modelId="{EDD61A0D-C171-4604-93D0-2A955039C262}" type="presOf" srcId="{E2F6EDB9-7C6C-4ABF-A44B-86E16475526F}" destId="{CC451CE0-64DD-4CCE-83DA-DE81655D034D}" srcOrd="0" destOrd="1" presId="urn:microsoft.com/office/officeart/2005/8/layout/cycle4"/>
    <dgm:cxn modelId="{3B9231B5-43F8-45DB-8B88-4AB5A71F336F}" type="presOf" srcId="{0D7308CE-C5F2-47C0-A2C8-34A5B9A7DDDE}" destId="{EDE487DD-A56E-42EB-A6FA-5DCF9E816FB4}" srcOrd="1" destOrd="1" presId="urn:microsoft.com/office/officeart/2005/8/layout/cycle4"/>
    <dgm:cxn modelId="{264958E3-01E8-4DF1-83B0-7CA97FC71CC6}" type="presOf" srcId="{E2F6EDB9-7C6C-4ABF-A44B-86E16475526F}" destId="{7332D490-6BD7-48B6-8D52-B539207D1AD5}" srcOrd="1" destOrd="1" presId="urn:microsoft.com/office/officeart/2005/8/layout/cycle4"/>
    <dgm:cxn modelId="{CECB58B0-F590-4D85-AE6D-A8B4203C798F}" type="presOf" srcId="{4CDB8B2B-3C15-442D-A3E9-AD37825B4018}" destId="{314AD81D-378F-411A-B993-77DBDD0D525D}" srcOrd="1" destOrd="0" presId="urn:microsoft.com/office/officeart/2005/8/layout/cycle4"/>
    <dgm:cxn modelId="{9A49F066-71B6-42D0-9211-33897181947B}" srcId="{68C48FCA-A455-4265-9821-257E6DD686B3}" destId="{D6843528-AF47-4026-950C-44FC266EB535}" srcOrd="1" destOrd="0" parTransId="{9E47BD36-3168-407A-9230-80144BD3D8E5}" sibTransId="{D85539B9-873B-4D7F-B830-31BC47DFBDFB}"/>
    <dgm:cxn modelId="{10C43C8E-1D3E-4DC4-B94B-E6E20089B6FD}" type="presOf" srcId="{68C48FCA-A455-4265-9821-257E6DD686B3}" destId="{A2318786-B2FE-449B-8CDB-50BAEB6C1FF5}" srcOrd="0" destOrd="0" presId="urn:microsoft.com/office/officeart/2005/8/layout/cycle4"/>
    <dgm:cxn modelId="{343B8BB6-FA18-467E-96DB-ADB5E793E07E}" type="presOf" srcId="{BD8ECE42-60D5-4E2C-A14F-DAA3D7F097F9}" destId="{314AD81D-378F-411A-B993-77DBDD0D525D}" srcOrd="1" destOrd="1" presId="urn:microsoft.com/office/officeart/2005/8/layout/cycle4"/>
    <dgm:cxn modelId="{586B66BC-137D-4642-ABB2-A306BF6E0B0C}" type="presOf" srcId="{33D71027-2831-4037-8A69-5478779A2584}" destId="{D0A2192A-3BB7-4CE2-8E25-DDB18F267C8A}" srcOrd="0" destOrd="0" presId="urn:microsoft.com/office/officeart/2005/8/layout/cycle4"/>
    <dgm:cxn modelId="{F2A3B7F5-EAB2-4742-BBB6-A4ACBBEAA90D}" type="presOf" srcId="{CA8F18FC-A62D-4A47-9B58-C2797479D008}" destId="{BED50208-8454-4985-B2C0-7CB1E3FC634E}" srcOrd="0" destOrd="0" presId="urn:microsoft.com/office/officeart/2005/8/layout/cycle4"/>
    <dgm:cxn modelId="{FD74ABC4-D84A-478A-9E6C-A9ACF020E6AD}" srcId="{CA8F18FC-A62D-4A47-9B58-C2797479D008}" destId="{BD8ECE42-60D5-4E2C-A14F-DAA3D7F097F9}" srcOrd="1" destOrd="0" parTransId="{2803CD05-C3BA-43D8-AED8-F0A0CE1FFC88}" sibTransId="{9277155C-4F77-40E5-B9DC-81D95111AF1A}"/>
    <dgm:cxn modelId="{601153B1-0F72-4B5D-A662-FBCC57C96F72}" type="presOf" srcId="{A58FFC7A-39AB-436F-A707-450E47F74FF3}" destId="{8B4A34A4-3E54-4633-AE8C-BEB03DCD7620}" srcOrd="0" destOrd="1" presId="urn:microsoft.com/office/officeart/2005/8/layout/cycle4"/>
    <dgm:cxn modelId="{13BC0211-5F9B-424D-BCC9-CFFB1315A0FE}" type="presOf" srcId="{8AB8A518-B2CA-4646-BEB6-D166AF57936C}" destId="{7332D490-6BD7-48B6-8D52-B539207D1AD5}" srcOrd="1" destOrd="0" presId="urn:microsoft.com/office/officeart/2005/8/layout/cycle4"/>
    <dgm:cxn modelId="{B9699DE8-0706-4D51-9DBC-18D2E37528EA}" srcId="{CA8F18FC-A62D-4A47-9B58-C2797479D008}" destId="{4CDB8B2B-3C15-442D-A3E9-AD37825B4018}" srcOrd="0" destOrd="0" parTransId="{9B5B7CAB-82BC-4FD0-AC9E-B14BD8C7CEC4}" sibTransId="{BF63F040-521A-4EAE-8A22-0D1FF1C5ADFF}"/>
    <dgm:cxn modelId="{F44E5E66-CE71-41D6-9AA3-517E07233630}" srcId="{33D71027-2831-4037-8A69-5478779A2584}" destId="{E2F6EDB9-7C6C-4ABF-A44B-86E16475526F}" srcOrd="1" destOrd="0" parTransId="{560D6BF9-6106-413B-B3C6-8901B524E56B}" sibTransId="{D439FC44-1D3C-4F65-9965-8288138799AE}"/>
    <dgm:cxn modelId="{13FDFF71-8B4F-4AA9-B949-F59CD9223D5D}" type="presParOf" srcId="{A2318786-B2FE-449B-8CDB-50BAEB6C1FF5}" destId="{947C8AAE-488B-4193-BB4E-068DD44E36AA}" srcOrd="0" destOrd="0" presId="urn:microsoft.com/office/officeart/2005/8/layout/cycle4"/>
    <dgm:cxn modelId="{8293F141-2E28-4F8B-82CE-17724E6A85E9}" type="presParOf" srcId="{947C8AAE-488B-4193-BB4E-068DD44E36AA}" destId="{EFFC58BB-059D-435E-960D-0FDE83AA5D7F}" srcOrd="0" destOrd="0" presId="urn:microsoft.com/office/officeart/2005/8/layout/cycle4"/>
    <dgm:cxn modelId="{052793C6-88A3-404A-AE98-DC2569B144CE}" type="presParOf" srcId="{EFFC58BB-059D-435E-960D-0FDE83AA5D7F}" destId="{CC451CE0-64DD-4CCE-83DA-DE81655D034D}" srcOrd="0" destOrd="0" presId="urn:microsoft.com/office/officeart/2005/8/layout/cycle4"/>
    <dgm:cxn modelId="{2E4A89ED-9A84-406D-AC85-91589288D214}" type="presParOf" srcId="{EFFC58BB-059D-435E-960D-0FDE83AA5D7F}" destId="{7332D490-6BD7-48B6-8D52-B539207D1AD5}" srcOrd="1" destOrd="0" presId="urn:microsoft.com/office/officeart/2005/8/layout/cycle4"/>
    <dgm:cxn modelId="{E10E4C46-D7D8-4C41-9365-C2C3CECF05FA}" type="presParOf" srcId="{947C8AAE-488B-4193-BB4E-068DD44E36AA}" destId="{5E1B1852-E521-41E8-926C-841A67D9F77A}" srcOrd="1" destOrd="0" presId="urn:microsoft.com/office/officeart/2005/8/layout/cycle4"/>
    <dgm:cxn modelId="{F2E1C331-E384-41E9-BE38-5A3354EBE9C7}" type="presParOf" srcId="{5E1B1852-E521-41E8-926C-841A67D9F77A}" destId="{8B4A34A4-3E54-4633-AE8C-BEB03DCD7620}" srcOrd="0" destOrd="0" presId="urn:microsoft.com/office/officeart/2005/8/layout/cycle4"/>
    <dgm:cxn modelId="{5D7A5A35-72E5-4FA2-B396-FE7341EF3956}" type="presParOf" srcId="{5E1B1852-E521-41E8-926C-841A67D9F77A}" destId="{BDCD3F14-6F8F-4E5D-AD7A-20836113E240}" srcOrd="1" destOrd="0" presId="urn:microsoft.com/office/officeart/2005/8/layout/cycle4"/>
    <dgm:cxn modelId="{9E578E13-437A-4C5B-9F6D-3A0CC57CD693}" type="presParOf" srcId="{947C8AAE-488B-4193-BB4E-068DD44E36AA}" destId="{A4EC74DC-5B80-404E-BD05-9D67955C91E5}" srcOrd="2" destOrd="0" presId="urn:microsoft.com/office/officeart/2005/8/layout/cycle4"/>
    <dgm:cxn modelId="{FF03F4E0-740E-4777-A535-ED9F39D17DA7}" type="presParOf" srcId="{A4EC74DC-5B80-404E-BD05-9D67955C91E5}" destId="{94200FFF-AB0C-45C7-97F4-4D3B038C7F33}" srcOrd="0" destOrd="0" presId="urn:microsoft.com/office/officeart/2005/8/layout/cycle4"/>
    <dgm:cxn modelId="{58B89C06-4D7B-4DD3-A5BE-3EC608A15914}" type="presParOf" srcId="{A4EC74DC-5B80-404E-BD05-9D67955C91E5}" destId="{EDE487DD-A56E-42EB-A6FA-5DCF9E816FB4}" srcOrd="1" destOrd="0" presId="urn:microsoft.com/office/officeart/2005/8/layout/cycle4"/>
    <dgm:cxn modelId="{30BADBF5-6A9C-48E5-9A6F-E8874C02B917}" type="presParOf" srcId="{947C8AAE-488B-4193-BB4E-068DD44E36AA}" destId="{8F45CD64-6110-4BA4-801B-FBB4D4760AC8}" srcOrd="3" destOrd="0" presId="urn:microsoft.com/office/officeart/2005/8/layout/cycle4"/>
    <dgm:cxn modelId="{A6738AB5-6C75-4D60-A7C1-5E9B07B1299A}" type="presParOf" srcId="{8F45CD64-6110-4BA4-801B-FBB4D4760AC8}" destId="{D6E94A28-A35C-4D9E-AE01-A6F9E482E4B1}" srcOrd="0" destOrd="0" presId="urn:microsoft.com/office/officeart/2005/8/layout/cycle4"/>
    <dgm:cxn modelId="{91BC7679-8708-4683-81C2-19BFA66CE211}" type="presParOf" srcId="{8F45CD64-6110-4BA4-801B-FBB4D4760AC8}" destId="{314AD81D-378F-411A-B993-77DBDD0D525D}" srcOrd="1" destOrd="0" presId="urn:microsoft.com/office/officeart/2005/8/layout/cycle4"/>
    <dgm:cxn modelId="{CB19D6E1-7CAA-44D5-930F-68C91F9EF83B}" type="presParOf" srcId="{947C8AAE-488B-4193-BB4E-068DD44E36AA}" destId="{B20F891D-2306-4E97-8DF5-9B58204D9258}" srcOrd="4" destOrd="0" presId="urn:microsoft.com/office/officeart/2005/8/layout/cycle4"/>
    <dgm:cxn modelId="{57FE05ED-73D8-4F7B-BE79-9617D55F91C7}" type="presParOf" srcId="{A2318786-B2FE-449B-8CDB-50BAEB6C1FF5}" destId="{548BF948-0951-4692-A862-ACFABBBA0BD5}" srcOrd="1" destOrd="0" presId="urn:microsoft.com/office/officeart/2005/8/layout/cycle4"/>
    <dgm:cxn modelId="{E04CBA96-3C42-44CE-87C0-EDE0F780DB58}" type="presParOf" srcId="{548BF948-0951-4692-A862-ACFABBBA0BD5}" destId="{D0A2192A-3BB7-4CE2-8E25-DDB18F267C8A}" srcOrd="0" destOrd="0" presId="urn:microsoft.com/office/officeart/2005/8/layout/cycle4"/>
    <dgm:cxn modelId="{60BC39AF-EF9C-4457-B15D-631155E2126A}" type="presParOf" srcId="{548BF948-0951-4692-A862-ACFABBBA0BD5}" destId="{9BD08635-BFFB-4E6E-91E1-41A064B71E9D}" srcOrd="1" destOrd="0" presId="urn:microsoft.com/office/officeart/2005/8/layout/cycle4"/>
    <dgm:cxn modelId="{4B176ECA-901F-433D-9766-1AB49F805BB7}" type="presParOf" srcId="{548BF948-0951-4692-A862-ACFABBBA0BD5}" destId="{62D1616C-3099-4B24-BC3C-F3F2AB868F69}" srcOrd="2" destOrd="0" presId="urn:microsoft.com/office/officeart/2005/8/layout/cycle4"/>
    <dgm:cxn modelId="{64890B30-8045-466A-B872-7AA2A22EE6CB}" type="presParOf" srcId="{548BF948-0951-4692-A862-ACFABBBA0BD5}" destId="{BED50208-8454-4985-B2C0-7CB1E3FC634E}" srcOrd="3" destOrd="0" presId="urn:microsoft.com/office/officeart/2005/8/layout/cycle4"/>
    <dgm:cxn modelId="{1F519C5E-416A-47CA-8C89-0376886C6C51}" type="presParOf" srcId="{548BF948-0951-4692-A862-ACFABBBA0BD5}" destId="{E7C86EB7-89F2-44A5-9A2D-65D5B65664F5}" srcOrd="4" destOrd="0" presId="urn:microsoft.com/office/officeart/2005/8/layout/cycle4"/>
    <dgm:cxn modelId="{F6B4A045-9EB7-4898-B669-605658883B2A}" type="presParOf" srcId="{A2318786-B2FE-449B-8CDB-50BAEB6C1FF5}" destId="{C57E020A-9115-4932-B51E-181B735F6FAC}" srcOrd="2" destOrd="0" presId="urn:microsoft.com/office/officeart/2005/8/layout/cycle4"/>
    <dgm:cxn modelId="{171AC2A3-E65F-4AA4-8E9D-FF5632F8EB40}" type="presParOf" srcId="{A2318786-B2FE-449B-8CDB-50BAEB6C1FF5}" destId="{8ED007D6-30A0-4EEE-90BA-53860CF5537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8F0047-37B1-480D-9925-87C7FDE6BFBC}" type="doc">
      <dgm:prSet loTypeId="urn:microsoft.com/office/officeart/2005/8/layout/chevron1" loCatId="process" qsTypeId="urn:microsoft.com/office/officeart/2005/8/quickstyle/simple1" qsCatId="simple" csTypeId="urn:microsoft.com/office/officeart/2005/8/colors/colorful4" csCatId="colorful" phldr="1"/>
      <dgm:spPr/>
    </dgm:pt>
    <dgm:pt modelId="{6E87AFEC-DEE3-4A75-8E31-8BD2CE4436D9}">
      <dgm:prSet phldrT="[Text]"/>
      <dgm:spPr/>
      <dgm:t>
        <a:bodyPr/>
        <a:lstStyle/>
        <a:p>
          <a:r>
            <a:rPr lang="en-US" dirty="0" smtClean="0">
              <a:solidFill>
                <a:schemeClr val="tx1"/>
              </a:solidFill>
              <a:effectLst/>
              <a:latin typeface="+mn-lt"/>
              <a:ea typeface="+mn-ea"/>
              <a:cs typeface="+mn-cs"/>
            </a:rPr>
            <a:t>Customer Strategy &amp; Relationships</a:t>
          </a:r>
          <a:endParaRPr lang="en-US" dirty="0"/>
        </a:p>
      </dgm:t>
    </dgm:pt>
    <dgm:pt modelId="{94DC4E80-A18F-4529-A009-40E21B5DA654}" type="parTrans" cxnId="{E6A703A8-92B1-4771-9F4F-63D84B06CE23}">
      <dgm:prSet/>
      <dgm:spPr/>
      <dgm:t>
        <a:bodyPr/>
        <a:lstStyle/>
        <a:p>
          <a:endParaRPr lang="en-US"/>
        </a:p>
      </dgm:t>
    </dgm:pt>
    <dgm:pt modelId="{68F6D404-6610-45B5-B9B4-FB4F64D9055C}" type="sibTrans" cxnId="{E6A703A8-92B1-4771-9F4F-63D84B06CE23}">
      <dgm:prSet/>
      <dgm:spPr/>
      <dgm:t>
        <a:bodyPr/>
        <a:lstStyle/>
        <a:p>
          <a:endParaRPr lang="en-US"/>
        </a:p>
      </dgm:t>
    </dgm:pt>
    <dgm:pt modelId="{8C300B69-6F8C-4DFC-8C60-A4EC9D4EF6F8}">
      <dgm:prSet phldrT="[Text]"/>
      <dgm:spPr/>
      <dgm:t>
        <a:bodyPr/>
        <a:lstStyle/>
        <a:p>
          <a:r>
            <a:rPr lang="en-US" dirty="0" smtClean="0">
              <a:solidFill>
                <a:schemeClr val="tx1"/>
              </a:solidFill>
              <a:effectLst/>
              <a:latin typeface="+mn-lt"/>
              <a:ea typeface="+mn-ea"/>
              <a:cs typeface="+mn-cs"/>
            </a:rPr>
            <a:t>Employee Development &amp; Satisfaction </a:t>
          </a:r>
          <a:endParaRPr lang="en-US" dirty="0"/>
        </a:p>
      </dgm:t>
    </dgm:pt>
    <dgm:pt modelId="{4533A03B-0F08-498A-AA42-7830A8C1C4DD}" type="parTrans" cxnId="{A6916D64-A299-490D-83FE-CA0E5CBEF457}">
      <dgm:prSet/>
      <dgm:spPr/>
      <dgm:t>
        <a:bodyPr/>
        <a:lstStyle/>
        <a:p>
          <a:endParaRPr lang="en-US"/>
        </a:p>
      </dgm:t>
    </dgm:pt>
    <dgm:pt modelId="{2784AA20-1C5B-4DE1-B5C0-D42875E9B201}" type="sibTrans" cxnId="{A6916D64-A299-490D-83FE-CA0E5CBEF457}">
      <dgm:prSet/>
      <dgm:spPr/>
      <dgm:t>
        <a:bodyPr/>
        <a:lstStyle/>
        <a:p>
          <a:endParaRPr lang="en-US"/>
        </a:p>
      </dgm:t>
    </dgm:pt>
    <dgm:pt modelId="{0264F420-E984-4F9E-AFF7-5624DF2874FC}">
      <dgm:prSet phldrT="[Text]"/>
      <dgm:spPr/>
      <dgm:t>
        <a:bodyPr/>
        <a:lstStyle/>
        <a:p>
          <a:r>
            <a:rPr lang="en-US" dirty="0" smtClean="0">
              <a:solidFill>
                <a:schemeClr val="tx1"/>
              </a:solidFill>
              <a:effectLst/>
              <a:latin typeface="+mn-lt"/>
              <a:ea typeface="+mn-ea"/>
              <a:cs typeface="+mn-cs"/>
            </a:rPr>
            <a:t>Quality, Process Improvement</a:t>
          </a:r>
          <a:endParaRPr lang="en-US" dirty="0"/>
        </a:p>
      </dgm:t>
    </dgm:pt>
    <dgm:pt modelId="{DBEC6839-3C6C-4874-BC55-D64AA9946621}" type="parTrans" cxnId="{EF729B91-F58C-4B4E-8465-AAE13D5208DD}">
      <dgm:prSet/>
      <dgm:spPr/>
      <dgm:t>
        <a:bodyPr/>
        <a:lstStyle/>
        <a:p>
          <a:endParaRPr lang="en-US"/>
        </a:p>
      </dgm:t>
    </dgm:pt>
    <dgm:pt modelId="{4223E83C-CACC-4DAC-8EA3-E5FB2FEB81AB}" type="sibTrans" cxnId="{EF729B91-F58C-4B4E-8465-AAE13D5208DD}">
      <dgm:prSet/>
      <dgm:spPr/>
      <dgm:t>
        <a:bodyPr/>
        <a:lstStyle/>
        <a:p>
          <a:endParaRPr lang="en-US"/>
        </a:p>
      </dgm:t>
    </dgm:pt>
    <dgm:pt modelId="{3EED4BBB-57E5-40A2-9FE7-A063D43B9EF4}">
      <dgm:prSet/>
      <dgm:spPr/>
      <dgm:t>
        <a:bodyPr/>
        <a:lstStyle/>
        <a:p>
          <a:r>
            <a:rPr lang="en-US" dirty="0" smtClean="0">
              <a:solidFill>
                <a:schemeClr val="tx1"/>
              </a:solidFill>
              <a:effectLst/>
              <a:latin typeface="+mn-lt"/>
              <a:ea typeface="+mn-ea"/>
              <a:cs typeface="+mn-cs"/>
            </a:rPr>
            <a:t>Financial Analysis</a:t>
          </a:r>
          <a:endParaRPr lang="en-US" dirty="0"/>
        </a:p>
      </dgm:t>
    </dgm:pt>
    <dgm:pt modelId="{0AB2CA7C-0386-4EC9-90F2-0352CFC6F4A7}" type="parTrans" cxnId="{0A1F72D4-EF3F-442F-B7C4-237B1334E657}">
      <dgm:prSet/>
      <dgm:spPr/>
      <dgm:t>
        <a:bodyPr/>
        <a:lstStyle/>
        <a:p>
          <a:endParaRPr lang="en-US"/>
        </a:p>
      </dgm:t>
    </dgm:pt>
    <dgm:pt modelId="{64BEBCE4-3621-494D-B527-45A854EA32EC}" type="sibTrans" cxnId="{0A1F72D4-EF3F-442F-B7C4-237B1334E657}">
      <dgm:prSet/>
      <dgm:spPr/>
      <dgm:t>
        <a:bodyPr/>
        <a:lstStyle/>
        <a:p>
          <a:endParaRPr lang="en-US"/>
        </a:p>
      </dgm:t>
    </dgm:pt>
    <dgm:pt modelId="{7CD94B30-0E02-43F5-92E5-F4271C0F3D3A}">
      <dgm:prSet/>
      <dgm:spPr/>
      <dgm:t>
        <a:bodyPr/>
        <a:lstStyle/>
        <a:p>
          <a:r>
            <a:rPr lang="en-US" dirty="0" smtClean="0">
              <a:solidFill>
                <a:schemeClr val="tx1"/>
              </a:solidFill>
              <a:effectLst/>
              <a:latin typeface="+mn-lt"/>
              <a:ea typeface="+mn-ea"/>
              <a:cs typeface="+mn-cs"/>
            </a:rPr>
            <a:t>Management Responsibility</a:t>
          </a:r>
          <a:endParaRPr lang="en-US" dirty="0"/>
        </a:p>
      </dgm:t>
    </dgm:pt>
    <dgm:pt modelId="{40490D4C-2954-43A6-9A73-E1716EA2A7FA}" type="parTrans" cxnId="{3AFF6B86-A245-42CF-9082-E09E0965374C}">
      <dgm:prSet/>
      <dgm:spPr/>
      <dgm:t>
        <a:bodyPr/>
        <a:lstStyle/>
        <a:p>
          <a:endParaRPr lang="en-US"/>
        </a:p>
      </dgm:t>
    </dgm:pt>
    <dgm:pt modelId="{286FF21C-BDCF-49DF-AE9C-F9FBCFEAFBB0}" type="sibTrans" cxnId="{3AFF6B86-A245-42CF-9082-E09E0965374C}">
      <dgm:prSet/>
      <dgm:spPr/>
      <dgm:t>
        <a:bodyPr/>
        <a:lstStyle/>
        <a:p>
          <a:endParaRPr lang="en-US"/>
        </a:p>
      </dgm:t>
    </dgm:pt>
    <dgm:pt modelId="{D32D901E-0CF8-4EAB-9885-C63D171A3AA4}" type="pres">
      <dgm:prSet presAssocID="{DB8F0047-37B1-480D-9925-87C7FDE6BFBC}" presName="Name0" presStyleCnt="0">
        <dgm:presLayoutVars>
          <dgm:dir/>
          <dgm:animLvl val="lvl"/>
          <dgm:resizeHandles val="exact"/>
        </dgm:presLayoutVars>
      </dgm:prSet>
      <dgm:spPr/>
    </dgm:pt>
    <dgm:pt modelId="{BA685A49-36E2-4D76-8274-91D571748B6B}" type="pres">
      <dgm:prSet presAssocID="{6E87AFEC-DEE3-4A75-8E31-8BD2CE4436D9}" presName="parTxOnly" presStyleLbl="node1" presStyleIdx="0" presStyleCnt="5">
        <dgm:presLayoutVars>
          <dgm:chMax val="0"/>
          <dgm:chPref val="0"/>
          <dgm:bulletEnabled val="1"/>
        </dgm:presLayoutVars>
      </dgm:prSet>
      <dgm:spPr/>
      <dgm:t>
        <a:bodyPr/>
        <a:lstStyle/>
        <a:p>
          <a:endParaRPr lang="en-US"/>
        </a:p>
      </dgm:t>
    </dgm:pt>
    <dgm:pt modelId="{CD1FDA8D-2198-4703-86BD-A64E6D371BA3}" type="pres">
      <dgm:prSet presAssocID="{68F6D404-6610-45B5-B9B4-FB4F64D9055C}" presName="parTxOnlySpace" presStyleCnt="0"/>
      <dgm:spPr/>
    </dgm:pt>
    <dgm:pt modelId="{A21BD399-0071-47CA-972A-E19475DB84D9}" type="pres">
      <dgm:prSet presAssocID="{8C300B69-6F8C-4DFC-8C60-A4EC9D4EF6F8}" presName="parTxOnly" presStyleLbl="node1" presStyleIdx="1" presStyleCnt="5">
        <dgm:presLayoutVars>
          <dgm:chMax val="0"/>
          <dgm:chPref val="0"/>
          <dgm:bulletEnabled val="1"/>
        </dgm:presLayoutVars>
      </dgm:prSet>
      <dgm:spPr/>
      <dgm:t>
        <a:bodyPr/>
        <a:lstStyle/>
        <a:p>
          <a:endParaRPr lang="en-US"/>
        </a:p>
      </dgm:t>
    </dgm:pt>
    <dgm:pt modelId="{7AE05B62-5B86-42B2-A337-E627400940F5}" type="pres">
      <dgm:prSet presAssocID="{2784AA20-1C5B-4DE1-B5C0-D42875E9B201}" presName="parTxOnlySpace" presStyleCnt="0"/>
      <dgm:spPr/>
    </dgm:pt>
    <dgm:pt modelId="{D4DDF892-010B-46EC-B5D0-A700424669C3}" type="pres">
      <dgm:prSet presAssocID="{0264F420-E984-4F9E-AFF7-5624DF2874FC}" presName="parTxOnly" presStyleLbl="node1" presStyleIdx="2" presStyleCnt="5">
        <dgm:presLayoutVars>
          <dgm:chMax val="0"/>
          <dgm:chPref val="0"/>
          <dgm:bulletEnabled val="1"/>
        </dgm:presLayoutVars>
      </dgm:prSet>
      <dgm:spPr/>
      <dgm:t>
        <a:bodyPr/>
        <a:lstStyle/>
        <a:p>
          <a:endParaRPr lang="en-US"/>
        </a:p>
      </dgm:t>
    </dgm:pt>
    <dgm:pt modelId="{09056A97-08EF-4E64-8F8F-B87D4DAB6AF0}" type="pres">
      <dgm:prSet presAssocID="{4223E83C-CACC-4DAC-8EA3-E5FB2FEB81AB}" presName="parTxOnlySpace" presStyleCnt="0"/>
      <dgm:spPr/>
    </dgm:pt>
    <dgm:pt modelId="{8DA6606C-5263-4E37-B701-75359F7CA263}" type="pres">
      <dgm:prSet presAssocID="{3EED4BBB-57E5-40A2-9FE7-A063D43B9EF4}" presName="parTxOnly" presStyleLbl="node1" presStyleIdx="3" presStyleCnt="5">
        <dgm:presLayoutVars>
          <dgm:chMax val="0"/>
          <dgm:chPref val="0"/>
          <dgm:bulletEnabled val="1"/>
        </dgm:presLayoutVars>
      </dgm:prSet>
      <dgm:spPr/>
      <dgm:t>
        <a:bodyPr/>
        <a:lstStyle/>
        <a:p>
          <a:endParaRPr lang="en-US"/>
        </a:p>
      </dgm:t>
    </dgm:pt>
    <dgm:pt modelId="{1758D9DD-A0EF-438A-98E8-873A7A68AE02}" type="pres">
      <dgm:prSet presAssocID="{64BEBCE4-3621-494D-B527-45A854EA32EC}" presName="parTxOnlySpace" presStyleCnt="0"/>
      <dgm:spPr/>
    </dgm:pt>
    <dgm:pt modelId="{2A6CE517-A1C9-46D9-BD82-F1CA2FF8ED5D}" type="pres">
      <dgm:prSet presAssocID="{7CD94B30-0E02-43F5-92E5-F4271C0F3D3A}" presName="parTxOnly" presStyleLbl="node1" presStyleIdx="4" presStyleCnt="5">
        <dgm:presLayoutVars>
          <dgm:chMax val="0"/>
          <dgm:chPref val="0"/>
          <dgm:bulletEnabled val="1"/>
        </dgm:presLayoutVars>
      </dgm:prSet>
      <dgm:spPr/>
      <dgm:t>
        <a:bodyPr/>
        <a:lstStyle/>
        <a:p>
          <a:endParaRPr lang="en-US"/>
        </a:p>
      </dgm:t>
    </dgm:pt>
  </dgm:ptLst>
  <dgm:cxnLst>
    <dgm:cxn modelId="{D2DB76DF-46C4-4AC6-B8D2-69ECE060808F}" type="presOf" srcId="{0264F420-E984-4F9E-AFF7-5624DF2874FC}" destId="{D4DDF892-010B-46EC-B5D0-A700424669C3}" srcOrd="0" destOrd="0" presId="urn:microsoft.com/office/officeart/2005/8/layout/chevron1"/>
    <dgm:cxn modelId="{3AFF6B86-A245-42CF-9082-E09E0965374C}" srcId="{DB8F0047-37B1-480D-9925-87C7FDE6BFBC}" destId="{7CD94B30-0E02-43F5-92E5-F4271C0F3D3A}" srcOrd="4" destOrd="0" parTransId="{40490D4C-2954-43A6-9A73-E1716EA2A7FA}" sibTransId="{286FF21C-BDCF-49DF-AE9C-F9FBCFEAFBB0}"/>
    <dgm:cxn modelId="{C96FC02F-41C0-496E-AF55-34E1AD721C46}" type="presOf" srcId="{7CD94B30-0E02-43F5-92E5-F4271C0F3D3A}" destId="{2A6CE517-A1C9-46D9-BD82-F1CA2FF8ED5D}" srcOrd="0" destOrd="0" presId="urn:microsoft.com/office/officeart/2005/8/layout/chevron1"/>
    <dgm:cxn modelId="{E87CD7FA-3A0A-4FE3-9F6C-6EAF55234E98}" type="presOf" srcId="{DB8F0047-37B1-480D-9925-87C7FDE6BFBC}" destId="{D32D901E-0CF8-4EAB-9885-C63D171A3AA4}" srcOrd="0" destOrd="0" presId="urn:microsoft.com/office/officeart/2005/8/layout/chevron1"/>
    <dgm:cxn modelId="{EF729B91-F58C-4B4E-8465-AAE13D5208DD}" srcId="{DB8F0047-37B1-480D-9925-87C7FDE6BFBC}" destId="{0264F420-E984-4F9E-AFF7-5624DF2874FC}" srcOrd="2" destOrd="0" parTransId="{DBEC6839-3C6C-4874-BC55-D64AA9946621}" sibTransId="{4223E83C-CACC-4DAC-8EA3-E5FB2FEB81AB}"/>
    <dgm:cxn modelId="{E6A703A8-92B1-4771-9F4F-63D84B06CE23}" srcId="{DB8F0047-37B1-480D-9925-87C7FDE6BFBC}" destId="{6E87AFEC-DEE3-4A75-8E31-8BD2CE4436D9}" srcOrd="0" destOrd="0" parTransId="{94DC4E80-A18F-4529-A009-40E21B5DA654}" sibTransId="{68F6D404-6610-45B5-B9B4-FB4F64D9055C}"/>
    <dgm:cxn modelId="{41915632-2556-463D-8B11-3E51123128A7}" type="presOf" srcId="{8C300B69-6F8C-4DFC-8C60-A4EC9D4EF6F8}" destId="{A21BD399-0071-47CA-972A-E19475DB84D9}" srcOrd="0" destOrd="0" presId="urn:microsoft.com/office/officeart/2005/8/layout/chevron1"/>
    <dgm:cxn modelId="{646A4670-3E1C-47D9-80FD-9B03D38C4685}" type="presOf" srcId="{6E87AFEC-DEE3-4A75-8E31-8BD2CE4436D9}" destId="{BA685A49-36E2-4D76-8274-91D571748B6B}" srcOrd="0" destOrd="0" presId="urn:microsoft.com/office/officeart/2005/8/layout/chevron1"/>
    <dgm:cxn modelId="{0A1F72D4-EF3F-442F-B7C4-237B1334E657}" srcId="{DB8F0047-37B1-480D-9925-87C7FDE6BFBC}" destId="{3EED4BBB-57E5-40A2-9FE7-A063D43B9EF4}" srcOrd="3" destOrd="0" parTransId="{0AB2CA7C-0386-4EC9-90F2-0352CFC6F4A7}" sibTransId="{64BEBCE4-3621-494D-B527-45A854EA32EC}"/>
    <dgm:cxn modelId="{A6916D64-A299-490D-83FE-CA0E5CBEF457}" srcId="{DB8F0047-37B1-480D-9925-87C7FDE6BFBC}" destId="{8C300B69-6F8C-4DFC-8C60-A4EC9D4EF6F8}" srcOrd="1" destOrd="0" parTransId="{4533A03B-0F08-498A-AA42-7830A8C1C4DD}" sibTransId="{2784AA20-1C5B-4DE1-B5C0-D42875E9B201}"/>
    <dgm:cxn modelId="{AF08E970-021E-4E30-9820-1702087A5D29}" type="presOf" srcId="{3EED4BBB-57E5-40A2-9FE7-A063D43B9EF4}" destId="{8DA6606C-5263-4E37-B701-75359F7CA263}" srcOrd="0" destOrd="0" presId="urn:microsoft.com/office/officeart/2005/8/layout/chevron1"/>
    <dgm:cxn modelId="{9E9301E7-7348-4887-AB8C-31B9B4C40CFD}" type="presParOf" srcId="{D32D901E-0CF8-4EAB-9885-C63D171A3AA4}" destId="{BA685A49-36E2-4D76-8274-91D571748B6B}" srcOrd="0" destOrd="0" presId="urn:microsoft.com/office/officeart/2005/8/layout/chevron1"/>
    <dgm:cxn modelId="{4943B545-762C-4FEC-BB70-FD40A86F61B3}" type="presParOf" srcId="{D32D901E-0CF8-4EAB-9885-C63D171A3AA4}" destId="{CD1FDA8D-2198-4703-86BD-A64E6D371BA3}" srcOrd="1" destOrd="0" presId="urn:microsoft.com/office/officeart/2005/8/layout/chevron1"/>
    <dgm:cxn modelId="{630EC0DD-B955-4E70-BD85-5FC6CAEA6A14}" type="presParOf" srcId="{D32D901E-0CF8-4EAB-9885-C63D171A3AA4}" destId="{A21BD399-0071-47CA-972A-E19475DB84D9}" srcOrd="2" destOrd="0" presId="urn:microsoft.com/office/officeart/2005/8/layout/chevron1"/>
    <dgm:cxn modelId="{61011109-6F9E-4B65-8C4A-43086093C5F6}" type="presParOf" srcId="{D32D901E-0CF8-4EAB-9885-C63D171A3AA4}" destId="{7AE05B62-5B86-42B2-A337-E627400940F5}" srcOrd="3" destOrd="0" presId="urn:microsoft.com/office/officeart/2005/8/layout/chevron1"/>
    <dgm:cxn modelId="{6ED94078-8957-4A7A-A681-AEA03F792838}" type="presParOf" srcId="{D32D901E-0CF8-4EAB-9885-C63D171A3AA4}" destId="{D4DDF892-010B-46EC-B5D0-A700424669C3}" srcOrd="4" destOrd="0" presId="urn:microsoft.com/office/officeart/2005/8/layout/chevron1"/>
    <dgm:cxn modelId="{3F330DED-1B04-4749-A603-FEA16F81585A}" type="presParOf" srcId="{D32D901E-0CF8-4EAB-9885-C63D171A3AA4}" destId="{09056A97-08EF-4E64-8F8F-B87D4DAB6AF0}" srcOrd="5" destOrd="0" presId="urn:microsoft.com/office/officeart/2005/8/layout/chevron1"/>
    <dgm:cxn modelId="{C21BC15A-7E58-43E9-B4FB-AF7CE777ED31}" type="presParOf" srcId="{D32D901E-0CF8-4EAB-9885-C63D171A3AA4}" destId="{8DA6606C-5263-4E37-B701-75359F7CA263}" srcOrd="6" destOrd="0" presId="urn:microsoft.com/office/officeart/2005/8/layout/chevron1"/>
    <dgm:cxn modelId="{4FCE8920-0457-4D94-B3C0-E234C1D8233C}" type="presParOf" srcId="{D32D901E-0CF8-4EAB-9885-C63D171A3AA4}" destId="{1758D9DD-A0EF-438A-98E8-873A7A68AE02}" srcOrd="7" destOrd="0" presId="urn:microsoft.com/office/officeart/2005/8/layout/chevron1"/>
    <dgm:cxn modelId="{387AD5CA-2ED6-49FE-9415-DC48F4B1AA27}" type="presParOf" srcId="{D32D901E-0CF8-4EAB-9885-C63D171A3AA4}" destId="{2A6CE517-A1C9-46D9-BD82-F1CA2FF8ED5D}"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8F0047-37B1-480D-9925-87C7FDE6BFBC}" type="doc">
      <dgm:prSet loTypeId="urn:microsoft.com/office/officeart/2005/8/layout/chevron1" loCatId="process" qsTypeId="urn:microsoft.com/office/officeart/2005/8/quickstyle/simple1" qsCatId="simple" csTypeId="urn:microsoft.com/office/officeart/2005/8/colors/colorful5" csCatId="colorful" phldr="1"/>
      <dgm:spPr/>
    </dgm:pt>
    <dgm:pt modelId="{6E87AFEC-DEE3-4A75-8E31-8BD2CE4436D9}">
      <dgm:prSet phldrT="[Text]"/>
      <dgm:spPr/>
      <dgm:t>
        <a:bodyPr/>
        <a:lstStyle/>
        <a:p>
          <a:r>
            <a:rPr lang="en-US" dirty="0" smtClean="0">
              <a:effectLst/>
              <a:latin typeface="+mn-lt"/>
              <a:ea typeface="+mn-ea"/>
              <a:cs typeface="+mn-cs"/>
            </a:rPr>
            <a:t>Customer Acquisition</a:t>
          </a:r>
          <a:endParaRPr lang="en-US" dirty="0"/>
        </a:p>
      </dgm:t>
    </dgm:pt>
    <dgm:pt modelId="{94DC4E80-A18F-4529-A009-40E21B5DA654}" type="parTrans" cxnId="{E6A703A8-92B1-4771-9F4F-63D84B06CE23}">
      <dgm:prSet/>
      <dgm:spPr/>
      <dgm:t>
        <a:bodyPr/>
        <a:lstStyle/>
        <a:p>
          <a:endParaRPr lang="en-US"/>
        </a:p>
      </dgm:t>
    </dgm:pt>
    <dgm:pt modelId="{68F6D404-6610-45B5-B9B4-FB4F64D9055C}" type="sibTrans" cxnId="{E6A703A8-92B1-4771-9F4F-63D84B06CE23}">
      <dgm:prSet/>
      <dgm:spPr/>
      <dgm:t>
        <a:bodyPr/>
        <a:lstStyle/>
        <a:p>
          <a:endParaRPr lang="en-US"/>
        </a:p>
      </dgm:t>
    </dgm:pt>
    <dgm:pt modelId="{8C300B69-6F8C-4DFC-8C60-A4EC9D4EF6F8}">
      <dgm:prSet phldrT="[Text]"/>
      <dgm:spPr/>
      <dgm:t>
        <a:bodyPr/>
        <a:lstStyle/>
        <a:p>
          <a:r>
            <a:rPr lang="en-US" smtClean="0">
              <a:effectLst/>
              <a:latin typeface="+mn-lt"/>
              <a:ea typeface="+mn-ea"/>
              <a:cs typeface="+mn-cs"/>
            </a:rPr>
            <a:t>Product Development</a:t>
          </a:r>
          <a:endParaRPr lang="en-US" dirty="0"/>
        </a:p>
      </dgm:t>
    </dgm:pt>
    <dgm:pt modelId="{4533A03B-0F08-498A-AA42-7830A8C1C4DD}" type="parTrans" cxnId="{A6916D64-A299-490D-83FE-CA0E5CBEF457}">
      <dgm:prSet/>
      <dgm:spPr/>
      <dgm:t>
        <a:bodyPr/>
        <a:lstStyle/>
        <a:p>
          <a:endParaRPr lang="en-US"/>
        </a:p>
      </dgm:t>
    </dgm:pt>
    <dgm:pt modelId="{2784AA20-1C5B-4DE1-B5C0-D42875E9B201}" type="sibTrans" cxnId="{A6916D64-A299-490D-83FE-CA0E5CBEF457}">
      <dgm:prSet/>
      <dgm:spPr/>
      <dgm:t>
        <a:bodyPr/>
        <a:lstStyle/>
        <a:p>
          <a:endParaRPr lang="en-US"/>
        </a:p>
      </dgm:t>
    </dgm:pt>
    <dgm:pt modelId="{0264F420-E984-4F9E-AFF7-5624DF2874FC}">
      <dgm:prSet phldrT="[Text]"/>
      <dgm:spPr/>
      <dgm:t>
        <a:bodyPr/>
        <a:lstStyle/>
        <a:p>
          <a:r>
            <a:rPr lang="en-US" smtClean="0">
              <a:effectLst/>
              <a:latin typeface="+mn-lt"/>
              <a:ea typeface="+mn-ea"/>
              <a:cs typeface="+mn-cs"/>
            </a:rPr>
            <a:t>Product/Service Delivery</a:t>
          </a:r>
          <a:endParaRPr lang="en-US" dirty="0"/>
        </a:p>
      </dgm:t>
    </dgm:pt>
    <dgm:pt modelId="{DBEC6839-3C6C-4874-BC55-D64AA9946621}" type="parTrans" cxnId="{EF729B91-F58C-4B4E-8465-AAE13D5208DD}">
      <dgm:prSet/>
      <dgm:spPr/>
      <dgm:t>
        <a:bodyPr/>
        <a:lstStyle/>
        <a:p>
          <a:endParaRPr lang="en-US"/>
        </a:p>
      </dgm:t>
    </dgm:pt>
    <dgm:pt modelId="{4223E83C-CACC-4DAC-8EA3-E5FB2FEB81AB}" type="sibTrans" cxnId="{EF729B91-F58C-4B4E-8465-AAE13D5208DD}">
      <dgm:prSet/>
      <dgm:spPr/>
      <dgm:t>
        <a:bodyPr/>
        <a:lstStyle/>
        <a:p>
          <a:endParaRPr lang="en-US"/>
        </a:p>
      </dgm:t>
    </dgm:pt>
    <dgm:pt modelId="{3EED4BBB-57E5-40A2-9FE7-A063D43B9EF4}">
      <dgm:prSet/>
      <dgm:spPr/>
      <dgm:t>
        <a:bodyPr/>
        <a:lstStyle/>
        <a:p>
          <a:r>
            <a:rPr lang="en-US" smtClean="0">
              <a:effectLst/>
              <a:latin typeface="+mn-lt"/>
              <a:ea typeface="+mn-ea"/>
              <a:cs typeface="+mn-cs"/>
            </a:rPr>
            <a:t>Accounting Management</a:t>
          </a:r>
          <a:endParaRPr lang="en-US" dirty="0"/>
        </a:p>
      </dgm:t>
    </dgm:pt>
    <dgm:pt modelId="{0AB2CA7C-0386-4EC9-90F2-0352CFC6F4A7}" type="parTrans" cxnId="{0A1F72D4-EF3F-442F-B7C4-237B1334E657}">
      <dgm:prSet/>
      <dgm:spPr/>
      <dgm:t>
        <a:bodyPr/>
        <a:lstStyle/>
        <a:p>
          <a:endParaRPr lang="en-US"/>
        </a:p>
      </dgm:t>
    </dgm:pt>
    <dgm:pt modelId="{64BEBCE4-3621-494D-B527-45A854EA32EC}" type="sibTrans" cxnId="{0A1F72D4-EF3F-442F-B7C4-237B1334E657}">
      <dgm:prSet/>
      <dgm:spPr/>
      <dgm:t>
        <a:bodyPr/>
        <a:lstStyle/>
        <a:p>
          <a:endParaRPr lang="en-US"/>
        </a:p>
      </dgm:t>
    </dgm:pt>
    <dgm:pt modelId="{7CD94B30-0E02-43F5-92E5-F4271C0F3D3A}">
      <dgm:prSet/>
      <dgm:spPr/>
      <dgm:t>
        <a:bodyPr/>
        <a:lstStyle/>
        <a:p>
          <a:r>
            <a:rPr lang="en-US" smtClean="0">
              <a:effectLst/>
              <a:latin typeface="+mn-lt"/>
              <a:ea typeface="+mn-ea"/>
              <a:cs typeface="+mn-cs"/>
            </a:rPr>
            <a:t>Technology Management</a:t>
          </a:r>
          <a:endParaRPr lang="en-US" dirty="0"/>
        </a:p>
      </dgm:t>
    </dgm:pt>
    <dgm:pt modelId="{40490D4C-2954-43A6-9A73-E1716EA2A7FA}" type="parTrans" cxnId="{3AFF6B86-A245-42CF-9082-E09E0965374C}">
      <dgm:prSet/>
      <dgm:spPr/>
      <dgm:t>
        <a:bodyPr/>
        <a:lstStyle/>
        <a:p>
          <a:endParaRPr lang="en-US"/>
        </a:p>
      </dgm:t>
    </dgm:pt>
    <dgm:pt modelId="{286FF21C-BDCF-49DF-AE9C-F9FBCFEAFBB0}" type="sibTrans" cxnId="{3AFF6B86-A245-42CF-9082-E09E0965374C}">
      <dgm:prSet/>
      <dgm:spPr/>
      <dgm:t>
        <a:bodyPr/>
        <a:lstStyle/>
        <a:p>
          <a:endParaRPr lang="en-US"/>
        </a:p>
      </dgm:t>
    </dgm:pt>
    <dgm:pt modelId="{D32D901E-0CF8-4EAB-9885-C63D171A3AA4}" type="pres">
      <dgm:prSet presAssocID="{DB8F0047-37B1-480D-9925-87C7FDE6BFBC}" presName="Name0" presStyleCnt="0">
        <dgm:presLayoutVars>
          <dgm:dir/>
          <dgm:animLvl val="lvl"/>
          <dgm:resizeHandles val="exact"/>
        </dgm:presLayoutVars>
      </dgm:prSet>
      <dgm:spPr/>
    </dgm:pt>
    <dgm:pt modelId="{BA685A49-36E2-4D76-8274-91D571748B6B}" type="pres">
      <dgm:prSet presAssocID="{6E87AFEC-DEE3-4A75-8E31-8BD2CE4436D9}" presName="parTxOnly" presStyleLbl="node1" presStyleIdx="0" presStyleCnt="5">
        <dgm:presLayoutVars>
          <dgm:chMax val="0"/>
          <dgm:chPref val="0"/>
          <dgm:bulletEnabled val="1"/>
        </dgm:presLayoutVars>
      </dgm:prSet>
      <dgm:spPr/>
      <dgm:t>
        <a:bodyPr/>
        <a:lstStyle/>
        <a:p>
          <a:endParaRPr lang="en-US"/>
        </a:p>
      </dgm:t>
    </dgm:pt>
    <dgm:pt modelId="{CD1FDA8D-2198-4703-86BD-A64E6D371BA3}" type="pres">
      <dgm:prSet presAssocID="{68F6D404-6610-45B5-B9B4-FB4F64D9055C}" presName="parTxOnlySpace" presStyleCnt="0"/>
      <dgm:spPr/>
    </dgm:pt>
    <dgm:pt modelId="{A21BD399-0071-47CA-972A-E19475DB84D9}" type="pres">
      <dgm:prSet presAssocID="{8C300B69-6F8C-4DFC-8C60-A4EC9D4EF6F8}" presName="parTxOnly" presStyleLbl="node1" presStyleIdx="1" presStyleCnt="5">
        <dgm:presLayoutVars>
          <dgm:chMax val="0"/>
          <dgm:chPref val="0"/>
          <dgm:bulletEnabled val="1"/>
        </dgm:presLayoutVars>
      </dgm:prSet>
      <dgm:spPr/>
      <dgm:t>
        <a:bodyPr/>
        <a:lstStyle/>
        <a:p>
          <a:endParaRPr lang="en-US"/>
        </a:p>
      </dgm:t>
    </dgm:pt>
    <dgm:pt modelId="{7AE05B62-5B86-42B2-A337-E627400940F5}" type="pres">
      <dgm:prSet presAssocID="{2784AA20-1C5B-4DE1-B5C0-D42875E9B201}" presName="parTxOnlySpace" presStyleCnt="0"/>
      <dgm:spPr/>
    </dgm:pt>
    <dgm:pt modelId="{D4DDF892-010B-46EC-B5D0-A700424669C3}" type="pres">
      <dgm:prSet presAssocID="{0264F420-E984-4F9E-AFF7-5624DF2874FC}" presName="parTxOnly" presStyleLbl="node1" presStyleIdx="2" presStyleCnt="5">
        <dgm:presLayoutVars>
          <dgm:chMax val="0"/>
          <dgm:chPref val="0"/>
          <dgm:bulletEnabled val="1"/>
        </dgm:presLayoutVars>
      </dgm:prSet>
      <dgm:spPr/>
      <dgm:t>
        <a:bodyPr/>
        <a:lstStyle/>
        <a:p>
          <a:endParaRPr lang="en-US"/>
        </a:p>
      </dgm:t>
    </dgm:pt>
    <dgm:pt modelId="{09056A97-08EF-4E64-8F8F-B87D4DAB6AF0}" type="pres">
      <dgm:prSet presAssocID="{4223E83C-CACC-4DAC-8EA3-E5FB2FEB81AB}" presName="parTxOnlySpace" presStyleCnt="0"/>
      <dgm:spPr/>
    </dgm:pt>
    <dgm:pt modelId="{8DA6606C-5263-4E37-B701-75359F7CA263}" type="pres">
      <dgm:prSet presAssocID="{3EED4BBB-57E5-40A2-9FE7-A063D43B9EF4}" presName="parTxOnly" presStyleLbl="node1" presStyleIdx="3" presStyleCnt="5">
        <dgm:presLayoutVars>
          <dgm:chMax val="0"/>
          <dgm:chPref val="0"/>
          <dgm:bulletEnabled val="1"/>
        </dgm:presLayoutVars>
      </dgm:prSet>
      <dgm:spPr/>
      <dgm:t>
        <a:bodyPr/>
        <a:lstStyle/>
        <a:p>
          <a:endParaRPr lang="en-US"/>
        </a:p>
      </dgm:t>
    </dgm:pt>
    <dgm:pt modelId="{1758D9DD-A0EF-438A-98E8-873A7A68AE02}" type="pres">
      <dgm:prSet presAssocID="{64BEBCE4-3621-494D-B527-45A854EA32EC}" presName="parTxOnlySpace" presStyleCnt="0"/>
      <dgm:spPr/>
    </dgm:pt>
    <dgm:pt modelId="{2A6CE517-A1C9-46D9-BD82-F1CA2FF8ED5D}" type="pres">
      <dgm:prSet presAssocID="{7CD94B30-0E02-43F5-92E5-F4271C0F3D3A}" presName="parTxOnly" presStyleLbl="node1" presStyleIdx="4" presStyleCnt="5">
        <dgm:presLayoutVars>
          <dgm:chMax val="0"/>
          <dgm:chPref val="0"/>
          <dgm:bulletEnabled val="1"/>
        </dgm:presLayoutVars>
      </dgm:prSet>
      <dgm:spPr/>
      <dgm:t>
        <a:bodyPr/>
        <a:lstStyle/>
        <a:p>
          <a:endParaRPr lang="en-US"/>
        </a:p>
      </dgm:t>
    </dgm:pt>
  </dgm:ptLst>
  <dgm:cxnLst>
    <dgm:cxn modelId="{28F1E49D-B7A1-431E-AFE7-8CD440F901AF}" type="presOf" srcId="{7CD94B30-0E02-43F5-92E5-F4271C0F3D3A}" destId="{2A6CE517-A1C9-46D9-BD82-F1CA2FF8ED5D}" srcOrd="0" destOrd="0" presId="urn:microsoft.com/office/officeart/2005/8/layout/chevron1"/>
    <dgm:cxn modelId="{5FFBCAF7-9C7F-4EDF-9491-F00F8152C3CF}" type="presOf" srcId="{DB8F0047-37B1-480D-9925-87C7FDE6BFBC}" destId="{D32D901E-0CF8-4EAB-9885-C63D171A3AA4}" srcOrd="0" destOrd="0" presId="urn:microsoft.com/office/officeart/2005/8/layout/chevron1"/>
    <dgm:cxn modelId="{3AFF6B86-A245-42CF-9082-E09E0965374C}" srcId="{DB8F0047-37B1-480D-9925-87C7FDE6BFBC}" destId="{7CD94B30-0E02-43F5-92E5-F4271C0F3D3A}" srcOrd="4" destOrd="0" parTransId="{40490D4C-2954-43A6-9A73-E1716EA2A7FA}" sibTransId="{286FF21C-BDCF-49DF-AE9C-F9FBCFEAFBB0}"/>
    <dgm:cxn modelId="{EF729B91-F58C-4B4E-8465-AAE13D5208DD}" srcId="{DB8F0047-37B1-480D-9925-87C7FDE6BFBC}" destId="{0264F420-E984-4F9E-AFF7-5624DF2874FC}" srcOrd="2" destOrd="0" parTransId="{DBEC6839-3C6C-4874-BC55-D64AA9946621}" sibTransId="{4223E83C-CACC-4DAC-8EA3-E5FB2FEB81AB}"/>
    <dgm:cxn modelId="{E6A703A8-92B1-4771-9F4F-63D84B06CE23}" srcId="{DB8F0047-37B1-480D-9925-87C7FDE6BFBC}" destId="{6E87AFEC-DEE3-4A75-8E31-8BD2CE4436D9}" srcOrd="0" destOrd="0" parTransId="{94DC4E80-A18F-4529-A009-40E21B5DA654}" sibTransId="{68F6D404-6610-45B5-B9B4-FB4F64D9055C}"/>
    <dgm:cxn modelId="{0A1F72D4-EF3F-442F-B7C4-237B1334E657}" srcId="{DB8F0047-37B1-480D-9925-87C7FDE6BFBC}" destId="{3EED4BBB-57E5-40A2-9FE7-A063D43B9EF4}" srcOrd="3" destOrd="0" parTransId="{0AB2CA7C-0386-4EC9-90F2-0352CFC6F4A7}" sibTransId="{64BEBCE4-3621-494D-B527-45A854EA32EC}"/>
    <dgm:cxn modelId="{7F9A54FF-C987-418C-B146-E7E12B6157E5}" type="presOf" srcId="{3EED4BBB-57E5-40A2-9FE7-A063D43B9EF4}" destId="{8DA6606C-5263-4E37-B701-75359F7CA263}" srcOrd="0" destOrd="0" presId="urn:microsoft.com/office/officeart/2005/8/layout/chevron1"/>
    <dgm:cxn modelId="{011A0EDE-A306-4C42-B77B-98E6C1785DB3}" type="presOf" srcId="{6E87AFEC-DEE3-4A75-8E31-8BD2CE4436D9}" destId="{BA685A49-36E2-4D76-8274-91D571748B6B}" srcOrd="0" destOrd="0" presId="urn:microsoft.com/office/officeart/2005/8/layout/chevron1"/>
    <dgm:cxn modelId="{A6916D64-A299-490D-83FE-CA0E5CBEF457}" srcId="{DB8F0047-37B1-480D-9925-87C7FDE6BFBC}" destId="{8C300B69-6F8C-4DFC-8C60-A4EC9D4EF6F8}" srcOrd="1" destOrd="0" parTransId="{4533A03B-0F08-498A-AA42-7830A8C1C4DD}" sibTransId="{2784AA20-1C5B-4DE1-B5C0-D42875E9B201}"/>
    <dgm:cxn modelId="{0AE1B509-01D1-4C0C-A67E-759ABAE165D9}" type="presOf" srcId="{8C300B69-6F8C-4DFC-8C60-A4EC9D4EF6F8}" destId="{A21BD399-0071-47CA-972A-E19475DB84D9}" srcOrd="0" destOrd="0" presId="urn:microsoft.com/office/officeart/2005/8/layout/chevron1"/>
    <dgm:cxn modelId="{C16D164B-E805-4F2D-8075-69ADB35BBA74}" type="presOf" srcId="{0264F420-E984-4F9E-AFF7-5624DF2874FC}" destId="{D4DDF892-010B-46EC-B5D0-A700424669C3}" srcOrd="0" destOrd="0" presId="urn:microsoft.com/office/officeart/2005/8/layout/chevron1"/>
    <dgm:cxn modelId="{91E1A9D3-410E-439F-A509-B46C66EA4DA8}" type="presParOf" srcId="{D32D901E-0CF8-4EAB-9885-C63D171A3AA4}" destId="{BA685A49-36E2-4D76-8274-91D571748B6B}" srcOrd="0" destOrd="0" presId="urn:microsoft.com/office/officeart/2005/8/layout/chevron1"/>
    <dgm:cxn modelId="{0121284B-E9CB-4707-91E4-596E3C4E5750}" type="presParOf" srcId="{D32D901E-0CF8-4EAB-9885-C63D171A3AA4}" destId="{CD1FDA8D-2198-4703-86BD-A64E6D371BA3}" srcOrd="1" destOrd="0" presId="urn:microsoft.com/office/officeart/2005/8/layout/chevron1"/>
    <dgm:cxn modelId="{3E4355D7-13BE-4770-8D48-AABD9067544F}" type="presParOf" srcId="{D32D901E-0CF8-4EAB-9885-C63D171A3AA4}" destId="{A21BD399-0071-47CA-972A-E19475DB84D9}" srcOrd="2" destOrd="0" presId="urn:microsoft.com/office/officeart/2005/8/layout/chevron1"/>
    <dgm:cxn modelId="{609693CA-9AB2-45C4-A81A-56D7F8B2A4CD}" type="presParOf" srcId="{D32D901E-0CF8-4EAB-9885-C63D171A3AA4}" destId="{7AE05B62-5B86-42B2-A337-E627400940F5}" srcOrd="3" destOrd="0" presId="urn:microsoft.com/office/officeart/2005/8/layout/chevron1"/>
    <dgm:cxn modelId="{1A09E37A-845D-4967-B0D0-601398DCD3BD}" type="presParOf" srcId="{D32D901E-0CF8-4EAB-9885-C63D171A3AA4}" destId="{D4DDF892-010B-46EC-B5D0-A700424669C3}" srcOrd="4" destOrd="0" presId="urn:microsoft.com/office/officeart/2005/8/layout/chevron1"/>
    <dgm:cxn modelId="{5DA3E972-231C-41EB-A244-AADA54000295}" type="presParOf" srcId="{D32D901E-0CF8-4EAB-9885-C63D171A3AA4}" destId="{09056A97-08EF-4E64-8F8F-B87D4DAB6AF0}" srcOrd="5" destOrd="0" presId="urn:microsoft.com/office/officeart/2005/8/layout/chevron1"/>
    <dgm:cxn modelId="{456AD54C-C088-4711-9B77-A66868855C7E}" type="presParOf" srcId="{D32D901E-0CF8-4EAB-9885-C63D171A3AA4}" destId="{8DA6606C-5263-4E37-B701-75359F7CA263}" srcOrd="6" destOrd="0" presId="urn:microsoft.com/office/officeart/2005/8/layout/chevron1"/>
    <dgm:cxn modelId="{AF997C0F-6257-49BF-BA6D-BD7ED8D831E3}" type="presParOf" srcId="{D32D901E-0CF8-4EAB-9885-C63D171A3AA4}" destId="{1758D9DD-A0EF-438A-98E8-873A7A68AE02}" srcOrd="7" destOrd="0" presId="urn:microsoft.com/office/officeart/2005/8/layout/chevron1"/>
    <dgm:cxn modelId="{F3DE11DA-1108-4BE0-9B23-13122F96F4D2}" type="presParOf" srcId="{D32D901E-0CF8-4EAB-9885-C63D171A3AA4}" destId="{2A6CE517-A1C9-46D9-BD82-F1CA2FF8ED5D}"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E953EC-C23E-4C01-9354-9082DA9FC8C8}" type="doc">
      <dgm:prSet loTypeId="urn:microsoft.com/office/officeart/2005/8/layout/matrix2" loCatId="matrix" qsTypeId="urn:microsoft.com/office/officeart/2005/8/quickstyle/simple1" qsCatId="simple" csTypeId="urn:microsoft.com/office/officeart/2005/8/colors/colorful5" csCatId="colorful" phldr="1"/>
      <dgm:spPr/>
      <dgm:t>
        <a:bodyPr/>
        <a:lstStyle/>
        <a:p>
          <a:endParaRPr lang="en-US"/>
        </a:p>
      </dgm:t>
    </dgm:pt>
    <dgm:pt modelId="{7E1B427F-1379-4658-81B9-8626A269BF7E}">
      <dgm:prSet phldrT="[Text]"/>
      <dgm:spPr/>
      <dgm:t>
        <a:bodyPr/>
        <a:lstStyle/>
        <a:p>
          <a:r>
            <a:rPr lang="es-EC" dirty="0" smtClean="0"/>
            <a:t>Comprensión Investigación</a:t>
          </a:r>
          <a:endParaRPr lang="en-US" dirty="0"/>
        </a:p>
      </dgm:t>
    </dgm:pt>
    <dgm:pt modelId="{92C8778C-E295-4084-811D-ACD697E39B42}" type="parTrans" cxnId="{DD38FD25-C77F-4B19-AF15-E2149260F361}">
      <dgm:prSet/>
      <dgm:spPr/>
      <dgm:t>
        <a:bodyPr/>
        <a:lstStyle/>
        <a:p>
          <a:endParaRPr lang="en-US"/>
        </a:p>
      </dgm:t>
    </dgm:pt>
    <dgm:pt modelId="{F2DB177C-DDD6-47D9-B323-DDEA21C216FF}" type="sibTrans" cxnId="{DD38FD25-C77F-4B19-AF15-E2149260F361}">
      <dgm:prSet/>
      <dgm:spPr/>
      <dgm:t>
        <a:bodyPr/>
        <a:lstStyle/>
        <a:p>
          <a:endParaRPr lang="en-US"/>
        </a:p>
      </dgm:t>
    </dgm:pt>
    <dgm:pt modelId="{984A232D-C904-4399-B3C0-0ED92218F2DC}">
      <dgm:prSet phldrT="[Text]"/>
      <dgm:spPr/>
      <dgm:t>
        <a:bodyPr/>
        <a:lstStyle/>
        <a:p>
          <a:r>
            <a:rPr lang="es-EC" dirty="0" smtClean="0"/>
            <a:t>Innovación, Investigación</a:t>
          </a:r>
          <a:endParaRPr lang="en-US" dirty="0"/>
        </a:p>
      </dgm:t>
    </dgm:pt>
    <dgm:pt modelId="{237207A0-FF49-4580-B6DE-B2A325B86851}" type="parTrans" cxnId="{9C4D1792-82A4-4A90-96AF-AD694DCB115E}">
      <dgm:prSet/>
      <dgm:spPr/>
      <dgm:t>
        <a:bodyPr/>
        <a:lstStyle/>
        <a:p>
          <a:endParaRPr lang="en-US"/>
        </a:p>
      </dgm:t>
    </dgm:pt>
    <dgm:pt modelId="{B93726CC-865A-4229-9C9F-840548D1AC0C}" type="sibTrans" cxnId="{9C4D1792-82A4-4A90-96AF-AD694DCB115E}">
      <dgm:prSet/>
      <dgm:spPr/>
      <dgm:t>
        <a:bodyPr/>
        <a:lstStyle/>
        <a:p>
          <a:endParaRPr lang="en-US"/>
        </a:p>
      </dgm:t>
    </dgm:pt>
    <dgm:pt modelId="{FE938061-EE80-40EE-B880-F24AE6ECFDDC}">
      <dgm:prSet phldrT="[Text]"/>
      <dgm:spPr/>
      <dgm:t>
        <a:bodyPr/>
        <a:lstStyle/>
        <a:p>
          <a:r>
            <a:rPr lang="es-EC" dirty="0" smtClean="0"/>
            <a:t>Núcleo Fundacional</a:t>
          </a:r>
          <a:endParaRPr lang="en-US" dirty="0"/>
        </a:p>
      </dgm:t>
    </dgm:pt>
    <dgm:pt modelId="{E945B7C3-1D07-4501-A88C-EED144F4E8B0}" type="parTrans" cxnId="{A2104D53-A08E-414A-90EC-67106C2C394D}">
      <dgm:prSet/>
      <dgm:spPr/>
      <dgm:t>
        <a:bodyPr/>
        <a:lstStyle/>
        <a:p>
          <a:endParaRPr lang="en-US"/>
        </a:p>
      </dgm:t>
    </dgm:pt>
    <dgm:pt modelId="{36524DD4-D038-4326-907C-A579C86E4EAC}" type="sibTrans" cxnId="{A2104D53-A08E-414A-90EC-67106C2C394D}">
      <dgm:prSet/>
      <dgm:spPr/>
      <dgm:t>
        <a:bodyPr/>
        <a:lstStyle/>
        <a:p>
          <a:endParaRPr lang="en-US"/>
        </a:p>
      </dgm:t>
    </dgm:pt>
    <dgm:pt modelId="{E697FFD1-80E1-4249-A6B4-D2A1167CD425}">
      <dgm:prSet phldrT="[Text]"/>
      <dgm:spPr/>
      <dgm:t>
        <a:bodyPr/>
        <a:lstStyle/>
        <a:p>
          <a:r>
            <a:rPr lang="es-EC" dirty="0" smtClean="0"/>
            <a:t>Creando Valor</a:t>
          </a:r>
          <a:endParaRPr lang="en-US" dirty="0"/>
        </a:p>
      </dgm:t>
    </dgm:pt>
    <dgm:pt modelId="{AF242789-AED0-47A6-8F51-B022587B2B6D}" type="parTrans" cxnId="{D8CA25D4-80C8-470C-A11A-9BBEBDC0A352}">
      <dgm:prSet/>
      <dgm:spPr/>
      <dgm:t>
        <a:bodyPr/>
        <a:lstStyle/>
        <a:p>
          <a:endParaRPr lang="en-US"/>
        </a:p>
      </dgm:t>
    </dgm:pt>
    <dgm:pt modelId="{01B0C203-E390-49D3-A185-C51476C48F99}" type="sibTrans" cxnId="{D8CA25D4-80C8-470C-A11A-9BBEBDC0A352}">
      <dgm:prSet/>
      <dgm:spPr/>
      <dgm:t>
        <a:bodyPr/>
        <a:lstStyle/>
        <a:p>
          <a:endParaRPr lang="en-US"/>
        </a:p>
      </dgm:t>
    </dgm:pt>
    <dgm:pt modelId="{2392A762-4E21-4175-BEC9-697149216055}" type="pres">
      <dgm:prSet presAssocID="{37E953EC-C23E-4C01-9354-9082DA9FC8C8}" presName="matrix" presStyleCnt="0">
        <dgm:presLayoutVars>
          <dgm:chMax val="1"/>
          <dgm:dir/>
          <dgm:resizeHandles val="exact"/>
        </dgm:presLayoutVars>
      </dgm:prSet>
      <dgm:spPr/>
      <dgm:t>
        <a:bodyPr/>
        <a:lstStyle/>
        <a:p>
          <a:endParaRPr lang="en-US"/>
        </a:p>
      </dgm:t>
    </dgm:pt>
    <dgm:pt modelId="{0B551252-14FF-4610-93D0-17FB412FDA3B}" type="pres">
      <dgm:prSet presAssocID="{37E953EC-C23E-4C01-9354-9082DA9FC8C8}" presName="axisShape" presStyleLbl="bgShp" presStyleIdx="0" presStyleCnt="1" custFlipVert="1" custScaleX="3895" custScaleY="7537" custLinFactNeighborX="50382" custLinFactNeighborY="-14398"/>
      <dgm:spPr>
        <a:solidFill>
          <a:schemeClr val="bg1"/>
        </a:solidFill>
        <a:ln>
          <a:solidFill>
            <a:schemeClr val="bg1"/>
          </a:solidFill>
        </a:ln>
      </dgm:spPr>
      <dgm:t>
        <a:bodyPr/>
        <a:lstStyle/>
        <a:p>
          <a:endParaRPr lang="en-US"/>
        </a:p>
      </dgm:t>
    </dgm:pt>
    <dgm:pt modelId="{6781E45C-A861-4B0C-8C16-0829126AE871}" type="pres">
      <dgm:prSet presAssocID="{37E953EC-C23E-4C01-9354-9082DA9FC8C8}" presName="rect1" presStyleLbl="node1" presStyleIdx="0" presStyleCnt="4" custScaleX="88970" custScaleY="81577">
        <dgm:presLayoutVars>
          <dgm:chMax val="0"/>
          <dgm:chPref val="0"/>
          <dgm:bulletEnabled val="1"/>
        </dgm:presLayoutVars>
      </dgm:prSet>
      <dgm:spPr/>
      <dgm:t>
        <a:bodyPr/>
        <a:lstStyle/>
        <a:p>
          <a:endParaRPr lang="en-US"/>
        </a:p>
      </dgm:t>
    </dgm:pt>
    <dgm:pt modelId="{A0C08331-9368-4681-ADBC-82D6BC0B4E7B}" type="pres">
      <dgm:prSet presAssocID="{37E953EC-C23E-4C01-9354-9082DA9FC8C8}" presName="rect2" presStyleLbl="node1" presStyleIdx="1" presStyleCnt="4" custScaleX="88970" custScaleY="81577" custLinFactNeighborX="-14050">
        <dgm:presLayoutVars>
          <dgm:chMax val="0"/>
          <dgm:chPref val="0"/>
          <dgm:bulletEnabled val="1"/>
        </dgm:presLayoutVars>
      </dgm:prSet>
      <dgm:spPr/>
      <dgm:t>
        <a:bodyPr/>
        <a:lstStyle/>
        <a:p>
          <a:endParaRPr lang="en-US"/>
        </a:p>
      </dgm:t>
    </dgm:pt>
    <dgm:pt modelId="{B81F1B1D-E6B1-4A67-83A6-30BAA713C751}" type="pres">
      <dgm:prSet presAssocID="{37E953EC-C23E-4C01-9354-9082DA9FC8C8}" presName="rect3" presStyleLbl="node1" presStyleIdx="2" presStyleCnt="4" custScaleX="88970" custScaleY="81577" custLinFactNeighborY="-25290">
        <dgm:presLayoutVars>
          <dgm:chMax val="0"/>
          <dgm:chPref val="0"/>
          <dgm:bulletEnabled val="1"/>
        </dgm:presLayoutVars>
      </dgm:prSet>
      <dgm:spPr/>
      <dgm:t>
        <a:bodyPr/>
        <a:lstStyle/>
        <a:p>
          <a:endParaRPr lang="en-US"/>
        </a:p>
      </dgm:t>
    </dgm:pt>
    <dgm:pt modelId="{381A4307-0C65-49B7-B757-C36D22C9CC0D}" type="pres">
      <dgm:prSet presAssocID="{37E953EC-C23E-4C01-9354-9082DA9FC8C8}" presName="rect4" presStyleLbl="node1" presStyleIdx="3" presStyleCnt="4" custScaleX="88970" custScaleY="81577" custLinFactNeighborX="-15183" custLinFactNeighborY="-25864">
        <dgm:presLayoutVars>
          <dgm:chMax val="0"/>
          <dgm:chPref val="0"/>
          <dgm:bulletEnabled val="1"/>
        </dgm:presLayoutVars>
      </dgm:prSet>
      <dgm:spPr/>
      <dgm:t>
        <a:bodyPr/>
        <a:lstStyle/>
        <a:p>
          <a:endParaRPr lang="en-US"/>
        </a:p>
      </dgm:t>
    </dgm:pt>
  </dgm:ptLst>
  <dgm:cxnLst>
    <dgm:cxn modelId="{D8CA25D4-80C8-470C-A11A-9BBEBDC0A352}" srcId="{37E953EC-C23E-4C01-9354-9082DA9FC8C8}" destId="{E697FFD1-80E1-4249-A6B4-D2A1167CD425}" srcOrd="3" destOrd="0" parTransId="{AF242789-AED0-47A6-8F51-B022587B2B6D}" sibTransId="{01B0C203-E390-49D3-A185-C51476C48F99}"/>
    <dgm:cxn modelId="{9C4D1792-82A4-4A90-96AF-AD694DCB115E}" srcId="{37E953EC-C23E-4C01-9354-9082DA9FC8C8}" destId="{984A232D-C904-4399-B3C0-0ED92218F2DC}" srcOrd="1" destOrd="0" parTransId="{237207A0-FF49-4580-B6DE-B2A325B86851}" sibTransId="{B93726CC-865A-4229-9C9F-840548D1AC0C}"/>
    <dgm:cxn modelId="{A2104D53-A08E-414A-90EC-67106C2C394D}" srcId="{37E953EC-C23E-4C01-9354-9082DA9FC8C8}" destId="{FE938061-EE80-40EE-B880-F24AE6ECFDDC}" srcOrd="2" destOrd="0" parTransId="{E945B7C3-1D07-4501-A88C-EED144F4E8B0}" sibTransId="{36524DD4-D038-4326-907C-A579C86E4EAC}"/>
    <dgm:cxn modelId="{7CB99F4A-99D5-4DE4-AC93-070D5456A5CC}" type="presOf" srcId="{984A232D-C904-4399-B3C0-0ED92218F2DC}" destId="{A0C08331-9368-4681-ADBC-82D6BC0B4E7B}" srcOrd="0" destOrd="0" presId="urn:microsoft.com/office/officeart/2005/8/layout/matrix2"/>
    <dgm:cxn modelId="{F3D11E2F-63B7-48D7-93D8-B167B7919DB8}" type="presOf" srcId="{7E1B427F-1379-4658-81B9-8626A269BF7E}" destId="{6781E45C-A861-4B0C-8C16-0829126AE871}" srcOrd="0" destOrd="0" presId="urn:microsoft.com/office/officeart/2005/8/layout/matrix2"/>
    <dgm:cxn modelId="{DD38FD25-C77F-4B19-AF15-E2149260F361}" srcId="{37E953EC-C23E-4C01-9354-9082DA9FC8C8}" destId="{7E1B427F-1379-4658-81B9-8626A269BF7E}" srcOrd="0" destOrd="0" parTransId="{92C8778C-E295-4084-811D-ACD697E39B42}" sibTransId="{F2DB177C-DDD6-47D9-B323-DDEA21C216FF}"/>
    <dgm:cxn modelId="{C8E826B3-D58D-463C-B2CE-C5CFC4B95878}" type="presOf" srcId="{E697FFD1-80E1-4249-A6B4-D2A1167CD425}" destId="{381A4307-0C65-49B7-B757-C36D22C9CC0D}" srcOrd="0" destOrd="0" presId="urn:microsoft.com/office/officeart/2005/8/layout/matrix2"/>
    <dgm:cxn modelId="{5E5B4F75-43FC-4C22-8C55-796741E67EF1}" type="presOf" srcId="{FE938061-EE80-40EE-B880-F24AE6ECFDDC}" destId="{B81F1B1D-E6B1-4A67-83A6-30BAA713C751}" srcOrd="0" destOrd="0" presId="urn:microsoft.com/office/officeart/2005/8/layout/matrix2"/>
    <dgm:cxn modelId="{DB0A70DD-078A-4E53-8403-C6B005D638BE}" type="presOf" srcId="{37E953EC-C23E-4C01-9354-9082DA9FC8C8}" destId="{2392A762-4E21-4175-BEC9-697149216055}" srcOrd="0" destOrd="0" presId="urn:microsoft.com/office/officeart/2005/8/layout/matrix2"/>
    <dgm:cxn modelId="{DC82F2A5-D97C-4B82-89DE-EAEBA1C9B467}" type="presParOf" srcId="{2392A762-4E21-4175-BEC9-697149216055}" destId="{0B551252-14FF-4610-93D0-17FB412FDA3B}" srcOrd="0" destOrd="0" presId="urn:microsoft.com/office/officeart/2005/8/layout/matrix2"/>
    <dgm:cxn modelId="{FA3EFE0C-61BB-4418-A54F-054FEA965687}" type="presParOf" srcId="{2392A762-4E21-4175-BEC9-697149216055}" destId="{6781E45C-A861-4B0C-8C16-0829126AE871}" srcOrd="1" destOrd="0" presId="urn:microsoft.com/office/officeart/2005/8/layout/matrix2"/>
    <dgm:cxn modelId="{F3E72431-F05F-45E2-A763-4F43C277A43D}" type="presParOf" srcId="{2392A762-4E21-4175-BEC9-697149216055}" destId="{A0C08331-9368-4681-ADBC-82D6BC0B4E7B}" srcOrd="2" destOrd="0" presId="urn:microsoft.com/office/officeart/2005/8/layout/matrix2"/>
    <dgm:cxn modelId="{B376EAB2-AF68-4B53-A429-F119A2EC0B11}" type="presParOf" srcId="{2392A762-4E21-4175-BEC9-697149216055}" destId="{B81F1B1D-E6B1-4A67-83A6-30BAA713C751}" srcOrd="3" destOrd="0" presId="urn:microsoft.com/office/officeart/2005/8/layout/matrix2"/>
    <dgm:cxn modelId="{A28A9B2B-A679-4E2D-B987-79ADA9A0DBA5}" type="presParOf" srcId="{2392A762-4E21-4175-BEC9-697149216055}" destId="{381A4307-0C65-49B7-B757-C36D22C9CC0D}"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BBEA8-4726-4461-B779-9C4B41CAB873}">
      <dsp:nvSpPr>
        <dsp:cNvPr id="0" name=""/>
        <dsp:cNvSpPr/>
      </dsp:nvSpPr>
      <dsp:spPr>
        <a:xfrm rot="5400000">
          <a:off x="255429" y="1272056"/>
          <a:ext cx="754062" cy="1254743"/>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E7F1D6-C0EE-460F-80B7-54D73EDB220D}">
      <dsp:nvSpPr>
        <dsp:cNvPr id="0" name=""/>
        <dsp:cNvSpPr/>
      </dsp:nvSpPr>
      <dsp:spPr>
        <a:xfrm>
          <a:off x="129558" y="1646954"/>
          <a:ext cx="1132789" cy="992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s-EC" sz="1800" kern="1200" dirty="0" smtClean="0"/>
            <a:t>Analítica Descriptiva</a:t>
          </a:r>
          <a:endParaRPr lang="en-US" sz="1800" kern="1200" dirty="0"/>
        </a:p>
      </dsp:txBody>
      <dsp:txXfrm>
        <a:off x="129558" y="1646954"/>
        <a:ext cx="1132789" cy="992955"/>
      </dsp:txXfrm>
    </dsp:sp>
    <dsp:sp modelId="{AF4FE745-5DE4-4EA5-9D77-B713EEF6EBE7}">
      <dsp:nvSpPr>
        <dsp:cNvPr id="0" name=""/>
        <dsp:cNvSpPr/>
      </dsp:nvSpPr>
      <dsp:spPr>
        <a:xfrm>
          <a:off x="1048613" y="1179681"/>
          <a:ext cx="213733" cy="213733"/>
        </a:xfrm>
        <a:prstGeom prst="triangle">
          <a:avLst>
            <a:gd name="adj" fmla="val 100000"/>
          </a:avLst>
        </a:prstGeom>
        <a:solidFill>
          <a:schemeClr val="accent5">
            <a:hueOff val="532801"/>
            <a:satOff val="6160"/>
            <a:lumOff val="-785"/>
            <a:alphaOff val="0"/>
          </a:schemeClr>
        </a:solidFill>
        <a:ln w="25400" cap="flat" cmpd="sng" algn="ctr">
          <a:solidFill>
            <a:schemeClr val="accent5">
              <a:hueOff val="532801"/>
              <a:satOff val="6160"/>
              <a:lumOff val="-78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27785F-555A-467D-A3F7-A310734A8DAB}">
      <dsp:nvSpPr>
        <dsp:cNvPr id="0" name=""/>
        <dsp:cNvSpPr/>
      </dsp:nvSpPr>
      <dsp:spPr>
        <a:xfrm rot="5400000">
          <a:off x="1642184" y="928902"/>
          <a:ext cx="754062" cy="1254743"/>
        </a:xfrm>
        <a:prstGeom prst="corner">
          <a:avLst>
            <a:gd name="adj1" fmla="val 16120"/>
            <a:gd name="adj2" fmla="val 16110"/>
          </a:avLst>
        </a:prstGeom>
        <a:solidFill>
          <a:schemeClr val="accent5">
            <a:hueOff val="1065603"/>
            <a:satOff val="12319"/>
            <a:lumOff val="-1569"/>
            <a:alphaOff val="0"/>
          </a:schemeClr>
        </a:solidFill>
        <a:ln w="25400" cap="flat" cmpd="sng" algn="ctr">
          <a:solidFill>
            <a:schemeClr val="accent5">
              <a:hueOff val="1065603"/>
              <a:satOff val="12319"/>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80B270-B911-4D98-997D-AA45DF6911B8}">
      <dsp:nvSpPr>
        <dsp:cNvPr id="0" name=""/>
        <dsp:cNvSpPr/>
      </dsp:nvSpPr>
      <dsp:spPr>
        <a:xfrm>
          <a:off x="1516313" y="1303800"/>
          <a:ext cx="1132789" cy="992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s-EC" sz="1800" kern="1200" dirty="0" smtClean="0"/>
            <a:t>Analítica tiempo-real</a:t>
          </a:r>
          <a:endParaRPr lang="en-US" sz="1800" kern="1200" dirty="0"/>
        </a:p>
      </dsp:txBody>
      <dsp:txXfrm>
        <a:off x="1516313" y="1303800"/>
        <a:ext cx="1132789" cy="992955"/>
      </dsp:txXfrm>
    </dsp:sp>
    <dsp:sp modelId="{52553A14-2CA4-44C5-BB41-BC8E429BF7F4}">
      <dsp:nvSpPr>
        <dsp:cNvPr id="0" name=""/>
        <dsp:cNvSpPr/>
      </dsp:nvSpPr>
      <dsp:spPr>
        <a:xfrm>
          <a:off x="2435368" y="836527"/>
          <a:ext cx="213733" cy="213733"/>
        </a:xfrm>
        <a:prstGeom prst="triangle">
          <a:avLst>
            <a:gd name="adj" fmla="val 100000"/>
          </a:avLst>
        </a:prstGeom>
        <a:solidFill>
          <a:schemeClr val="accent5">
            <a:hueOff val="1598404"/>
            <a:satOff val="18479"/>
            <a:lumOff val="-2354"/>
            <a:alphaOff val="0"/>
          </a:schemeClr>
        </a:solidFill>
        <a:ln w="25400" cap="flat" cmpd="sng" algn="ctr">
          <a:solidFill>
            <a:schemeClr val="accent5">
              <a:hueOff val="1598404"/>
              <a:satOff val="18479"/>
              <a:lumOff val="-235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7D1019-DB96-47A4-BF0A-EFDB5B699E83}">
      <dsp:nvSpPr>
        <dsp:cNvPr id="0" name=""/>
        <dsp:cNvSpPr/>
      </dsp:nvSpPr>
      <dsp:spPr>
        <a:xfrm rot="5400000">
          <a:off x="3028940" y="585748"/>
          <a:ext cx="754062" cy="1254743"/>
        </a:xfrm>
        <a:prstGeom prst="corner">
          <a:avLst>
            <a:gd name="adj1" fmla="val 16120"/>
            <a:gd name="adj2" fmla="val 16110"/>
          </a:avLst>
        </a:prstGeom>
        <a:solidFill>
          <a:schemeClr val="accent5">
            <a:hueOff val="2131205"/>
            <a:satOff val="24638"/>
            <a:lumOff val="-3139"/>
            <a:alphaOff val="0"/>
          </a:schemeClr>
        </a:solidFill>
        <a:ln w="25400" cap="flat" cmpd="sng" algn="ctr">
          <a:solidFill>
            <a:schemeClr val="accent5">
              <a:hueOff val="2131205"/>
              <a:satOff val="24638"/>
              <a:lumOff val="-31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04E101-35BA-4620-84AF-1D71C1ABFD0C}">
      <dsp:nvSpPr>
        <dsp:cNvPr id="0" name=""/>
        <dsp:cNvSpPr/>
      </dsp:nvSpPr>
      <dsp:spPr>
        <a:xfrm>
          <a:off x="2903068" y="960646"/>
          <a:ext cx="1132789" cy="992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s-EC" sz="1800" kern="1200" dirty="0" smtClean="0"/>
            <a:t>Analítica Predictiva</a:t>
          </a:r>
          <a:endParaRPr lang="en-US" sz="1800" kern="1200" dirty="0"/>
        </a:p>
      </dsp:txBody>
      <dsp:txXfrm>
        <a:off x="2903068" y="960646"/>
        <a:ext cx="1132789" cy="992955"/>
      </dsp:txXfrm>
    </dsp:sp>
    <dsp:sp modelId="{48DE0BEC-C45A-41DE-92F3-A5E035607F0F}">
      <dsp:nvSpPr>
        <dsp:cNvPr id="0" name=""/>
        <dsp:cNvSpPr/>
      </dsp:nvSpPr>
      <dsp:spPr>
        <a:xfrm>
          <a:off x="3822123" y="493373"/>
          <a:ext cx="213733" cy="213733"/>
        </a:xfrm>
        <a:prstGeom prst="triangle">
          <a:avLst>
            <a:gd name="adj" fmla="val 100000"/>
          </a:avLst>
        </a:prstGeom>
        <a:solidFill>
          <a:schemeClr val="accent5">
            <a:hueOff val="2664007"/>
            <a:satOff val="30798"/>
            <a:lumOff val="-3924"/>
            <a:alphaOff val="0"/>
          </a:schemeClr>
        </a:solidFill>
        <a:ln w="25400" cap="flat" cmpd="sng" algn="ctr">
          <a:solidFill>
            <a:schemeClr val="accent5">
              <a:hueOff val="2664007"/>
              <a:satOff val="30798"/>
              <a:lumOff val="-39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9C6451-6015-4DBF-A4DA-9D18AEB75A92}">
      <dsp:nvSpPr>
        <dsp:cNvPr id="0" name=""/>
        <dsp:cNvSpPr/>
      </dsp:nvSpPr>
      <dsp:spPr>
        <a:xfrm rot="5400000">
          <a:off x="4415695" y="242595"/>
          <a:ext cx="754062" cy="1254743"/>
        </a:xfrm>
        <a:prstGeom prst="corner">
          <a:avLst>
            <a:gd name="adj1" fmla="val 16120"/>
            <a:gd name="adj2" fmla="val 16110"/>
          </a:avLst>
        </a:prstGeom>
        <a:solidFill>
          <a:schemeClr val="accent5">
            <a:hueOff val="3196808"/>
            <a:satOff val="36958"/>
            <a:lumOff val="-4708"/>
            <a:alphaOff val="0"/>
          </a:schemeClr>
        </a:solidFill>
        <a:ln w="25400" cap="flat" cmpd="sng" algn="ctr">
          <a:solidFill>
            <a:schemeClr val="accent5">
              <a:hueOff val="3196808"/>
              <a:satOff val="36958"/>
              <a:lumOff val="-47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BE5333-C414-42DA-9062-C8466913842B}">
      <dsp:nvSpPr>
        <dsp:cNvPr id="0" name=""/>
        <dsp:cNvSpPr/>
      </dsp:nvSpPr>
      <dsp:spPr>
        <a:xfrm>
          <a:off x="4289823" y="617492"/>
          <a:ext cx="1132789" cy="992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s-EC" sz="1800" kern="1200" dirty="0" smtClean="0"/>
            <a:t>Analítica Prescriptiva</a:t>
          </a:r>
          <a:endParaRPr lang="en-US" sz="1800" kern="1200" dirty="0"/>
        </a:p>
      </dsp:txBody>
      <dsp:txXfrm>
        <a:off x="4289823" y="617492"/>
        <a:ext cx="1132789" cy="992955"/>
      </dsp:txXfrm>
    </dsp:sp>
    <dsp:sp modelId="{A3A4CA1B-5FE2-4B07-9C25-2A44CC186995}">
      <dsp:nvSpPr>
        <dsp:cNvPr id="0" name=""/>
        <dsp:cNvSpPr/>
      </dsp:nvSpPr>
      <dsp:spPr>
        <a:xfrm>
          <a:off x="5208878" y="150219"/>
          <a:ext cx="213733" cy="213733"/>
        </a:xfrm>
        <a:prstGeom prst="triangle">
          <a:avLst>
            <a:gd name="adj" fmla="val 100000"/>
          </a:avLst>
        </a:prstGeom>
        <a:solidFill>
          <a:schemeClr val="accent5">
            <a:hueOff val="3729609"/>
            <a:satOff val="43117"/>
            <a:lumOff val="-5493"/>
            <a:alphaOff val="0"/>
          </a:schemeClr>
        </a:solidFill>
        <a:ln w="25400" cap="flat" cmpd="sng" algn="ctr">
          <a:solidFill>
            <a:schemeClr val="accent5">
              <a:hueOff val="3729609"/>
              <a:satOff val="43117"/>
              <a:lumOff val="-549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A3A730-7D41-4470-A5CD-C9B19642425A}">
      <dsp:nvSpPr>
        <dsp:cNvPr id="0" name=""/>
        <dsp:cNvSpPr/>
      </dsp:nvSpPr>
      <dsp:spPr>
        <a:xfrm rot="5400000">
          <a:off x="5802450" y="-100558"/>
          <a:ext cx="754062" cy="1254743"/>
        </a:xfrm>
        <a:prstGeom prst="corner">
          <a:avLst>
            <a:gd name="adj1" fmla="val 16120"/>
            <a:gd name="adj2" fmla="val 16110"/>
          </a:avLst>
        </a:prstGeom>
        <a:solidFill>
          <a:schemeClr val="accent5">
            <a:hueOff val="4262411"/>
            <a:satOff val="49277"/>
            <a:lumOff val="-6278"/>
            <a:alphaOff val="0"/>
          </a:schemeClr>
        </a:solidFill>
        <a:ln w="25400" cap="flat" cmpd="sng" algn="ctr">
          <a:solidFill>
            <a:schemeClr val="accent5">
              <a:hueOff val="4262411"/>
              <a:satOff val="49277"/>
              <a:lumOff val="-62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FB1EFF-4DB2-4DD4-9B49-A1C747ECEC62}">
      <dsp:nvSpPr>
        <dsp:cNvPr id="0" name=""/>
        <dsp:cNvSpPr/>
      </dsp:nvSpPr>
      <dsp:spPr>
        <a:xfrm>
          <a:off x="5676578" y="274338"/>
          <a:ext cx="1132789" cy="992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s-EC" sz="1800" kern="1200" dirty="0" smtClean="0"/>
            <a:t>Cognitiva</a:t>
          </a:r>
          <a:endParaRPr lang="en-US" sz="1800" kern="1200" dirty="0"/>
        </a:p>
      </dsp:txBody>
      <dsp:txXfrm>
        <a:off x="5676578" y="274338"/>
        <a:ext cx="1132789" cy="992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3CE1A-F511-4054-9C10-BA3D09655A2E}">
      <dsp:nvSpPr>
        <dsp:cNvPr id="0" name=""/>
        <dsp:cNvSpPr/>
      </dsp:nvSpPr>
      <dsp:spPr>
        <a:xfrm>
          <a:off x="623081" y="-172907"/>
          <a:ext cx="1692766" cy="108163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Mis</a:t>
          </a:r>
          <a:r>
            <a:rPr lang="en-US" sz="1400" kern="1200" dirty="0" smtClean="0"/>
            <a:t> </a:t>
          </a:r>
          <a:r>
            <a:rPr lang="en-US" sz="1400" kern="1200" dirty="0" err="1" smtClean="0"/>
            <a:t>comisiones</a:t>
          </a:r>
          <a:r>
            <a:rPr lang="en-US" sz="1400" kern="1200" dirty="0" smtClean="0"/>
            <a:t> </a:t>
          </a:r>
          <a:r>
            <a:rPr lang="en-US" sz="1400" kern="1200" dirty="0" err="1" smtClean="0"/>
            <a:t>dependen</a:t>
          </a:r>
          <a:r>
            <a:rPr lang="en-US" sz="1400" kern="1200" dirty="0" smtClean="0"/>
            <a:t> de </a:t>
          </a:r>
          <a:r>
            <a:rPr lang="en-US" sz="1400" kern="1200" dirty="0" err="1" smtClean="0"/>
            <a:t>cuanto</a:t>
          </a:r>
          <a:r>
            <a:rPr lang="en-US" sz="1400" kern="1200" dirty="0" smtClean="0"/>
            <a:t> </a:t>
          </a:r>
          <a:r>
            <a:rPr lang="en-US" sz="1400" kern="1200" dirty="0" err="1" smtClean="0"/>
            <a:t>vendo</a:t>
          </a:r>
          <a:endParaRPr lang="en-US" sz="1400" kern="1200" dirty="0"/>
        </a:p>
      </dsp:txBody>
      <dsp:txXfrm>
        <a:off x="654761" y="-141227"/>
        <a:ext cx="1629406" cy="1018279"/>
      </dsp:txXfrm>
    </dsp:sp>
    <dsp:sp modelId="{55B73D1B-EA3E-43FF-B084-172503A84C57}">
      <dsp:nvSpPr>
        <dsp:cNvPr id="0" name=""/>
        <dsp:cNvSpPr/>
      </dsp:nvSpPr>
      <dsp:spPr>
        <a:xfrm rot="3600000">
          <a:off x="1716549" y="1028768"/>
          <a:ext cx="347505" cy="136112"/>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1757383" y="1055990"/>
        <a:ext cx="265837" cy="81668"/>
      </dsp:txXfrm>
    </dsp:sp>
    <dsp:sp modelId="{8A8B68B3-7D01-4626-AD33-7DFBE35682E9}">
      <dsp:nvSpPr>
        <dsp:cNvPr id="0" name=""/>
        <dsp:cNvSpPr/>
      </dsp:nvSpPr>
      <dsp:spPr>
        <a:xfrm>
          <a:off x="1722269" y="1284917"/>
          <a:ext cx="777782" cy="388891"/>
        </a:xfrm>
        <a:prstGeom prst="roundRect">
          <a:avLst>
            <a:gd name="adj" fmla="val 10000"/>
          </a:avLst>
        </a:prstGeom>
        <a:solidFill>
          <a:schemeClr val="accent4">
            <a:hueOff val="3176724"/>
            <a:satOff val="-20979"/>
            <a:lumOff val="-40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Comision</a:t>
          </a:r>
          <a:endParaRPr lang="en-US" sz="1400" kern="1200" dirty="0"/>
        </a:p>
      </dsp:txBody>
      <dsp:txXfrm>
        <a:off x="1733659" y="1296307"/>
        <a:ext cx="755002" cy="366111"/>
      </dsp:txXfrm>
    </dsp:sp>
    <dsp:sp modelId="{490A3FFA-F05A-47BE-AEAF-B609F8AF5171}">
      <dsp:nvSpPr>
        <dsp:cNvPr id="0" name=""/>
        <dsp:cNvSpPr/>
      </dsp:nvSpPr>
      <dsp:spPr>
        <a:xfrm rot="10800000">
          <a:off x="1295711" y="1411307"/>
          <a:ext cx="347505" cy="136112"/>
        </a:xfrm>
        <a:prstGeom prst="leftRightArrow">
          <a:avLst>
            <a:gd name="adj1" fmla="val 60000"/>
            <a:gd name="adj2" fmla="val 50000"/>
          </a:avLst>
        </a:prstGeom>
        <a:solidFill>
          <a:schemeClr val="accent4">
            <a:hueOff val="3176724"/>
            <a:satOff val="-20979"/>
            <a:lumOff val="-40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rot="10800000">
        <a:off x="1336545" y="1438529"/>
        <a:ext cx="265837" cy="81668"/>
      </dsp:txXfrm>
    </dsp:sp>
    <dsp:sp modelId="{B004097A-C6A4-4F2E-AE21-7E8FFD9E0E0F}">
      <dsp:nvSpPr>
        <dsp:cNvPr id="0" name=""/>
        <dsp:cNvSpPr/>
      </dsp:nvSpPr>
      <dsp:spPr>
        <a:xfrm>
          <a:off x="438876" y="1284917"/>
          <a:ext cx="777782" cy="388891"/>
        </a:xfrm>
        <a:prstGeom prst="roundRect">
          <a:avLst>
            <a:gd name="adj" fmla="val 10000"/>
          </a:avLst>
        </a:prstGeom>
        <a:solidFill>
          <a:schemeClr val="accent4">
            <a:hueOff val="6353448"/>
            <a:satOff val="-41959"/>
            <a:lumOff val="-80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Venta</a:t>
          </a:r>
          <a:endParaRPr lang="en-US" sz="1400" kern="1200" dirty="0"/>
        </a:p>
      </dsp:txBody>
      <dsp:txXfrm>
        <a:off x="450266" y="1296307"/>
        <a:ext cx="755002" cy="366111"/>
      </dsp:txXfrm>
    </dsp:sp>
    <dsp:sp modelId="{576202FC-7872-4772-B314-4AA4D5650C73}">
      <dsp:nvSpPr>
        <dsp:cNvPr id="0" name=""/>
        <dsp:cNvSpPr/>
      </dsp:nvSpPr>
      <dsp:spPr>
        <a:xfrm rot="18000000">
          <a:off x="874873" y="1028768"/>
          <a:ext cx="347505" cy="136112"/>
        </a:xfrm>
        <a:prstGeom prst="leftRightArrow">
          <a:avLst>
            <a:gd name="adj1" fmla="val 60000"/>
            <a:gd name="adj2" fmla="val 50000"/>
          </a:avLst>
        </a:prstGeom>
        <a:solidFill>
          <a:schemeClr val="accent4">
            <a:hueOff val="6353448"/>
            <a:satOff val="-41959"/>
            <a:lumOff val="-80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915707" y="1055990"/>
        <a:ext cx="265837" cy="81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00FFF-AB0C-45C7-97F4-4D3B038C7F33}">
      <dsp:nvSpPr>
        <dsp:cNvPr id="0" name=""/>
        <dsp:cNvSpPr/>
      </dsp:nvSpPr>
      <dsp:spPr>
        <a:xfrm>
          <a:off x="2089234" y="1912737"/>
          <a:ext cx="1280498" cy="829472"/>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s-EC" sz="1100" kern="1200" dirty="0" smtClean="0"/>
            <a:t>Clasificados Buenos</a:t>
          </a:r>
          <a:endParaRPr lang="en-US" sz="1100" kern="1200" dirty="0"/>
        </a:p>
        <a:p>
          <a:pPr marL="57150" lvl="1" indent="-57150" algn="l" defTabSz="488950">
            <a:lnSpc>
              <a:spcPct val="90000"/>
            </a:lnSpc>
            <a:spcBef>
              <a:spcPct val="0"/>
            </a:spcBef>
            <a:spcAft>
              <a:spcPct val="15000"/>
            </a:spcAft>
            <a:buChar char="••"/>
          </a:pPr>
          <a:r>
            <a:rPr lang="es-EC" sz="1100" kern="1200" dirty="0" smtClean="0"/>
            <a:t>925</a:t>
          </a:r>
          <a:endParaRPr lang="en-US" sz="1100" kern="1200" dirty="0"/>
        </a:p>
      </dsp:txBody>
      <dsp:txXfrm>
        <a:off x="2491605" y="2138327"/>
        <a:ext cx="859906" cy="585662"/>
      </dsp:txXfrm>
    </dsp:sp>
    <dsp:sp modelId="{D6E94A28-A35C-4D9E-AE01-A6F9E482E4B1}">
      <dsp:nvSpPr>
        <dsp:cNvPr id="0" name=""/>
        <dsp:cNvSpPr/>
      </dsp:nvSpPr>
      <dsp:spPr>
        <a:xfrm>
          <a:off x="0" y="1912737"/>
          <a:ext cx="1280498" cy="829472"/>
        </a:xfrm>
        <a:prstGeom prst="roundRect">
          <a:avLst>
            <a:gd name="adj" fmla="val 10000"/>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s-EC" sz="1100" kern="1200" dirty="0" smtClean="0"/>
            <a:t>Clasificados Buenos</a:t>
          </a:r>
          <a:endParaRPr lang="en-US" sz="1100" kern="1200" dirty="0"/>
        </a:p>
        <a:p>
          <a:pPr marL="57150" lvl="1" indent="-57150" algn="l" defTabSz="488950">
            <a:lnSpc>
              <a:spcPct val="90000"/>
            </a:lnSpc>
            <a:spcBef>
              <a:spcPct val="0"/>
            </a:spcBef>
            <a:spcAft>
              <a:spcPct val="15000"/>
            </a:spcAft>
            <a:buChar char="••"/>
          </a:pPr>
          <a:r>
            <a:rPr lang="es-EC" sz="1100" kern="1200" dirty="0" smtClean="0"/>
            <a:t>200</a:t>
          </a:r>
          <a:endParaRPr lang="en-US" sz="1100" kern="1200" dirty="0"/>
        </a:p>
      </dsp:txBody>
      <dsp:txXfrm>
        <a:off x="18221" y="2138327"/>
        <a:ext cx="859906" cy="585662"/>
      </dsp:txXfrm>
    </dsp:sp>
    <dsp:sp modelId="{8B4A34A4-3E54-4633-AE8C-BEB03DCD7620}">
      <dsp:nvSpPr>
        <dsp:cNvPr id="0" name=""/>
        <dsp:cNvSpPr/>
      </dsp:nvSpPr>
      <dsp:spPr>
        <a:xfrm>
          <a:off x="2089234" y="150108"/>
          <a:ext cx="1280498" cy="829472"/>
        </a:xfrm>
        <a:prstGeom prst="roundRect">
          <a:avLst>
            <a:gd name="adj" fmla="val 10000"/>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s-EC" sz="1100" kern="1200" dirty="0" smtClean="0"/>
            <a:t>Clasificados Malos</a:t>
          </a:r>
          <a:endParaRPr lang="en-US" sz="1100" kern="1200" dirty="0"/>
        </a:p>
        <a:p>
          <a:pPr marL="57150" lvl="1" indent="-57150" algn="l" defTabSz="488950">
            <a:lnSpc>
              <a:spcPct val="90000"/>
            </a:lnSpc>
            <a:spcBef>
              <a:spcPct val="0"/>
            </a:spcBef>
            <a:spcAft>
              <a:spcPct val="15000"/>
            </a:spcAft>
            <a:buChar char="••"/>
          </a:pPr>
          <a:r>
            <a:rPr lang="es-EC" sz="1100" kern="1200" dirty="0" smtClean="0"/>
            <a:t>475</a:t>
          </a:r>
          <a:endParaRPr lang="en-US" sz="1100" kern="1200" dirty="0"/>
        </a:p>
      </dsp:txBody>
      <dsp:txXfrm>
        <a:off x="2491605" y="168329"/>
        <a:ext cx="859906" cy="585662"/>
      </dsp:txXfrm>
    </dsp:sp>
    <dsp:sp modelId="{CC451CE0-64DD-4CCE-83DA-DE81655D034D}">
      <dsp:nvSpPr>
        <dsp:cNvPr id="0" name=""/>
        <dsp:cNvSpPr/>
      </dsp:nvSpPr>
      <dsp:spPr>
        <a:xfrm>
          <a:off x="0" y="150108"/>
          <a:ext cx="1280498" cy="82947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s-EC" sz="1100" kern="1200" dirty="0" smtClean="0"/>
            <a:t>Clasificados Malos</a:t>
          </a:r>
          <a:endParaRPr lang="en-US" sz="1100" kern="1200" dirty="0"/>
        </a:p>
        <a:p>
          <a:pPr marL="57150" lvl="1" indent="-57150" algn="l" defTabSz="488950">
            <a:lnSpc>
              <a:spcPct val="90000"/>
            </a:lnSpc>
            <a:spcBef>
              <a:spcPct val="0"/>
            </a:spcBef>
            <a:spcAft>
              <a:spcPct val="15000"/>
            </a:spcAft>
            <a:buChar char="••"/>
          </a:pPr>
          <a:r>
            <a:rPr lang="es-EC" sz="1100" kern="1200" dirty="0" smtClean="0"/>
            <a:t>300</a:t>
          </a:r>
          <a:endParaRPr lang="en-US" sz="1100" kern="1200" dirty="0"/>
        </a:p>
      </dsp:txBody>
      <dsp:txXfrm>
        <a:off x="18221" y="168329"/>
        <a:ext cx="859906" cy="585662"/>
      </dsp:txXfrm>
    </dsp:sp>
    <dsp:sp modelId="{D0A2192A-3BB7-4CE2-8E25-DDB18F267C8A}">
      <dsp:nvSpPr>
        <dsp:cNvPr id="0" name=""/>
        <dsp:cNvSpPr/>
      </dsp:nvSpPr>
      <dsp:spPr>
        <a:xfrm>
          <a:off x="536565" y="297858"/>
          <a:ext cx="1122380" cy="1122380"/>
        </a:xfrm>
        <a:prstGeom prst="pieWedge">
          <a:avLst/>
        </a:prstGeom>
        <a:solidFill>
          <a:schemeClr val="accent3">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s-EC" sz="1600" kern="1200" dirty="0" smtClean="0"/>
            <a:t>Malos Reales</a:t>
          </a:r>
          <a:endParaRPr lang="en-US" sz="1600" kern="1200" dirty="0"/>
        </a:p>
      </dsp:txBody>
      <dsp:txXfrm>
        <a:off x="865302" y="626595"/>
        <a:ext cx="793643" cy="793643"/>
      </dsp:txXfrm>
    </dsp:sp>
    <dsp:sp modelId="{9BD08635-BFFB-4E6E-91E1-41A064B71E9D}">
      <dsp:nvSpPr>
        <dsp:cNvPr id="0" name=""/>
        <dsp:cNvSpPr/>
      </dsp:nvSpPr>
      <dsp:spPr>
        <a:xfrm rot="5400000">
          <a:off x="1710787" y="297858"/>
          <a:ext cx="1122380" cy="1122380"/>
        </a:xfrm>
        <a:prstGeom prst="pieWedge">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s-EC" sz="1600" kern="1200" dirty="0" smtClean="0"/>
            <a:t>Buenos Reales</a:t>
          </a:r>
          <a:endParaRPr lang="en-US" sz="1600" kern="1200" dirty="0"/>
        </a:p>
      </dsp:txBody>
      <dsp:txXfrm rot="-5400000">
        <a:off x="1710787" y="626595"/>
        <a:ext cx="793643" cy="793643"/>
      </dsp:txXfrm>
    </dsp:sp>
    <dsp:sp modelId="{62D1616C-3099-4B24-BC3C-F3F2AB868F69}">
      <dsp:nvSpPr>
        <dsp:cNvPr id="0" name=""/>
        <dsp:cNvSpPr/>
      </dsp:nvSpPr>
      <dsp:spPr>
        <a:xfrm rot="10800000">
          <a:off x="1710787" y="1472080"/>
          <a:ext cx="1122380" cy="1122380"/>
        </a:xfrm>
        <a:prstGeom prst="pieWedg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s-EC" sz="1600" kern="1200" dirty="0" smtClean="0"/>
            <a:t>Buenos Reales</a:t>
          </a:r>
          <a:endParaRPr lang="en-US" sz="1600" kern="1200" dirty="0"/>
        </a:p>
      </dsp:txBody>
      <dsp:txXfrm rot="10800000">
        <a:off x="1710787" y="1472080"/>
        <a:ext cx="793643" cy="793643"/>
      </dsp:txXfrm>
    </dsp:sp>
    <dsp:sp modelId="{BED50208-8454-4985-B2C0-7CB1E3FC634E}">
      <dsp:nvSpPr>
        <dsp:cNvPr id="0" name=""/>
        <dsp:cNvSpPr/>
      </dsp:nvSpPr>
      <dsp:spPr>
        <a:xfrm rot="16200000">
          <a:off x="536565" y="1472080"/>
          <a:ext cx="1122380" cy="1122380"/>
        </a:xfrm>
        <a:prstGeom prst="pieWedge">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s-EC" sz="1600" kern="1200" dirty="0" smtClean="0"/>
            <a:t>Malos Reales</a:t>
          </a:r>
          <a:endParaRPr lang="en-US" sz="1600" kern="1200" dirty="0"/>
        </a:p>
      </dsp:txBody>
      <dsp:txXfrm rot="5400000">
        <a:off x="865302" y="1472080"/>
        <a:ext cx="793643" cy="793643"/>
      </dsp:txXfrm>
    </dsp:sp>
    <dsp:sp modelId="{C57E020A-9115-4932-B51E-181B735F6FAC}">
      <dsp:nvSpPr>
        <dsp:cNvPr id="0" name=""/>
        <dsp:cNvSpPr/>
      </dsp:nvSpPr>
      <dsp:spPr>
        <a:xfrm>
          <a:off x="1491106" y="1212870"/>
          <a:ext cx="387519" cy="336973"/>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D007D6-30A0-4EEE-90BA-53860CF55374}">
      <dsp:nvSpPr>
        <dsp:cNvPr id="0" name=""/>
        <dsp:cNvSpPr/>
      </dsp:nvSpPr>
      <dsp:spPr>
        <a:xfrm rot="10800000">
          <a:off x="1491106" y="1342475"/>
          <a:ext cx="387519" cy="336973"/>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85A49-36E2-4D76-8274-91D571748B6B}">
      <dsp:nvSpPr>
        <dsp:cNvPr id="0" name=""/>
        <dsp:cNvSpPr/>
      </dsp:nvSpPr>
      <dsp:spPr>
        <a:xfrm>
          <a:off x="2081" y="1661534"/>
          <a:ext cx="1852328" cy="740931"/>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effectLst/>
              <a:latin typeface="+mn-lt"/>
              <a:ea typeface="+mn-ea"/>
              <a:cs typeface="+mn-cs"/>
            </a:rPr>
            <a:t>Customer Strategy &amp; Relationships</a:t>
          </a:r>
          <a:endParaRPr lang="en-US" sz="1500" kern="1200" dirty="0"/>
        </a:p>
      </dsp:txBody>
      <dsp:txXfrm>
        <a:off x="372547" y="1661534"/>
        <a:ext cx="1111397" cy="740931"/>
      </dsp:txXfrm>
    </dsp:sp>
    <dsp:sp modelId="{A21BD399-0071-47CA-972A-E19475DB84D9}">
      <dsp:nvSpPr>
        <dsp:cNvPr id="0" name=""/>
        <dsp:cNvSpPr/>
      </dsp:nvSpPr>
      <dsp:spPr>
        <a:xfrm>
          <a:off x="1669177" y="1661534"/>
          <a:ext cx="1852328" cy="740931"/>
        </a:xfrm>
        <a:prstGeom prst="chevron">
          <a:avLst/>
        </a:prstGeom>
        <a:solidFill>
          <a:schemeClr val="accent4">
            <a:hueOff val="1588362"/>
            <a:satOff val="-10490"/>
            <a:lumOff val="-20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effectLst/>
              <a:latin typeface="+mn-lt"/>
              <a:ea typeface="+mn-ea"/>
              <a:cs typeface="+mn-cs"/>
            </a:rPr>
            <a:t>Employee Development &amp; Satisfaction </a:t>
          </a:r>
          <a:endParaRPr lang="en-US" sz="1500" kern="1200" dirty="0"/>
        </a:p>
      </dsp:txBody>
      <dsp:txXfrm>
        <a:off x="2039643" y="1661534"/>
        <a:ext cx="1111397" cy="740931"/>
      </dsp:txXfrm>
    </dsp:sp>
    <dsp:sp modelId="{D4DDF892-010B-46EC-B5D0-A700424669C3}">
      <dsp:nvSpPr>
        <dsp:cNvPr id="0" name=""/>
        <dsp:cNvSpPr/>
      </dsp:nvSpPr>
      <dsp:spPr>
        <a:xfrm>
          <a:off x="3336273" y="1661534"/>
          <a:ext cx="1852328" cy="740931"/>
        </a:xfrm>
        <a:prstGeom prst="chevron">
          <a:avLst/>
        </a:prstGeom>
        <a:solidFill>
          <a:schemeClr val="accent4">
            <a:hueOff val="3176724"/>
            <a:satOff val="-20979"/>
            <a:lumOff val="-40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effectLst/>
              <a:latin typeface="+mn-lt"/>
              <a:ea typeface="+mn-ea"/>
              <a:cs typeface="+mn-cs"/>
            </a:rPr>
            <a:t>Quality, Process Improvement</a:t>
          </a:r>
          <a:endParaRPr lang="en-US" sz="1500" kern="1200" dirty="0"/>
        </a:p>
      </dsp:txBody>
      <dsp:txXfrm>
        <a:off x="3706739" y="1661534"/>
        <a:ext cx="1111397" cy="740931"/>
      </dsp:txXfrm>
    </dsp:sp>
    <dsp:sp modelId="{8DA6606C-5263-4E37-B701-75359F7CA263}">
      <dsp:nvSpPr>
        <dsp:cNvPr id="0" name=""/>
        <dsp:cNvSpPr/>
      </dsp:nvSpPr>
      <dsp:spPr>
        <a:xfrm>
          <a:off x="5003369" y="1661534"/>
          <a:ext cx="1852328" cy="740931"/>
        </a:xfrm>
        <a:prstGeom prst="chevron">
          <a:avLst/>
        </a:prstGeom>
        <a:solidFill>
          <a:schemeClr val="accent4">
            <a:hueOff val="4765086"/>
            <a:satOff val="-31469"/>
            <a:lumOff val="-6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effectLst/>
              <a:latin typeface="+mn-lt"/>
              <a:ea typeface="+mn-ea"/>
              <a:cs typeface="+mn-cs"/>
            </a:rPr>
            <a:t>Financial Analysis</a:t>
          </a:r>
          <a:endParaRPr lang="en-US" sz="1500" kern="1200" dirty="0"/>
        </a:p>
      </dsp:txBody>
      <dsp:txXfrm>
        <a:off x="5373835" y="1661534"/>
        <a:ext cx="1111397" cy="740931"/>
      </dsp:txXfrm>
    </dsp:sp>
    <dsp:sp modelId="{2A6CE517-A1C9-46D9-BD82-F1CA2FF8ED5D}">
      <dsp:nvSpPr>
        <dsp:cNvPr id="0" name=""/>
        <dsp:cNvSpPr/>
      </dsp:nvSpPr>
      <dsp:spPr>
        <a:xfrm>
          <a:off x="6670464" y="1661534"/>
          <a:ext cx="1852328" cy="740931"/>
        </a:xfrm>
        <a:prstGeom prst="chevron">
          <a:avLst/>
        </a:prstGeom>
        <a:solidFill>
          <a:schemeClr val="accent4">
            <a:hueOff val="6353448"/>
            <a:satOff val="-41959"/>
            <a:lumOff val="-80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effectLst/>
              <a:latin typeface="+mn-lt"/>
              <a:ea typeface="+mn-ea"/>
              <a:cs typeface="+mn-cs"/>
            </a:rPr>
            <a:t>Management Responsibility</a:t>
          </a:r>
          <a:endParaRPr lang="en-US" sz="1500" kern="1200" dirty="0"/>
        </a:p>
      </dsp:txBody>
      <dsp:txXfrm>
        <a:off x="7040930" y="1661534"/>
        <a:ext cx="1111397" cy="7409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85A49-36E2-4D76-8274-91D571748B6B}">
      <dsp:nvSpPr>
        <dsp:cNvPr id="0" name=""/>
        <dsp:cNvSpPr/>
      </dsp:nvSpPr>
      <dsp:spPr>
        <a:xfrm>
          <a:off x="2081" y="1661534"/>
          <a:ext cx="1852328" cy="740931"/>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effectLst/>
              <a:latin typeface="+mn-lt"/>
              <a:ea typeface="+mn-ea"/>
              <a:cs typeface="+mn-cs"/>
            </a:rPr>
            <a:t>Customer Acquisition</a:t>
          </a:r>
          <a:endParaRPr lang="en-US" sz="1400" kern="1200" dirty="0"/>
        </a:p>
      </dsp:txBody>
      <dsp:txXfrm>
        <a:off x="372547" y="1661534"/>
        <a:ext cx="1111397" cy="740931"/>
      </dsp:txXfrm>
    </dsp:sp>
    <dsp:sp modelId="{A21BD399-0071-47CA-972A-E19475DB84D9}">
      <dsp:nvSpPr>
        <dsp:cNvPr id="0" name=""/>
        <dsp:cNvSpPr/>
      </dsp:nvSpPr>
      <dsp:spPr>
        <a:xfrm>
          <a:off x="1669177" y="1661534"/>
          <a:ext cx="1852328" cy="740931"/>
        </a:xfrm>
        <a:prstGeom prst="chevron">
          <a:avLst/>
        </a:prstGeom>
        <a:solidFill>
          <a:schemeClr val="accent5">
            <a:hueOff val="1065603"/>
            <a:satOff val="12319"/>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effectLst/>
              <a:latin typeface="+mn-lt"/>
              <a:ea typeface="+mn-ea"/>
              <a:cs typeface="+mn-cs"/>
            </a:rPr>
            <a:t>Product Development</a:t>
          </a:r>
          <a:endParaRPr lang="en-US" sz="1400" kern="1200" dirty="0"/>
        </a:p>
      </dsp:txBody>
      <dsp:txXfrm>
        <a:off x="2039643" y="1661534"/>
        <a:ext cx="1111397" cy="740931"/>
      </dsp:txXfrm>
    </dsp:sp>
    <dsp:sp modelId="{D4DDF892-010B-46EC-B5D0-A700424669C3}">
      <dsp:nvSpPr>
        <dsp:cNvPr id="0" name=""/>
        <dsp:cNvSpPr/>
      </dsp:nvSpPr>
      <dsp:spPr>
        <a:xfrm>
          <a:off x="3336273" y="1661534"/>
          <a:ext cx="1852328" cy="740931"/>
        </a:xfrm>
        <a:prstGeom prst="chevron">
          <a:avLst/>
        </a:prstGeom>
        <a:solidFill>
          <a:schemeClr val="accent5">
            <a:hueOff val="2131205"/>
            <a:satOff val="24638"/>
            <a:lumOff val="-31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effectLst/>
              <a:latin typeface="+mn-lt"/>
              <a:ea typeface="+mn-ea"/>
              <a:cs typeface="+mn-cs"/>
            </a:rPr>
            <a:t>Product/Service Delivery</a:t>
          </a:r>
          <a:endParaRPr lang="en-US" sz="1400" kern="1200" dirty="0"/>
        </a:p>
      </dsp:txBody>
      <dsp:txXfrm>
        <a:off x="3706739" y="1661534"/>
        <a:ext cx="1111397" cy="740931"/>
      </dsp:txXfrm>
    </dsp:sp>
    <dsp:sp modelId="{8DA6606C-5263-4E37-B701-75359F7CA263}">
      <dsp:nvSpPr>
        <dsp:cNvPr id="0" name=""/>
        <dsp:cNvSpPr/>
      </dsp:nvSpPr>
      <dsp:spPr>
        <a:xfrm>
          <a:off x="5003369" y="1661534"/>
          <a:ext cx="1852328" cy="740931"/>
        </a:xfrm>
        <a:prstGeom prst="chevron">
          <a:avLst/>
        </a:prstGeom>
        <a:solidFill>
          <a:schemeClr val="accent5">
            <a:hueOff val="3196808"/>
            <a:satOff val="36958"/>
            <a:lumOff val="-47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effectLst/>
              <a:latin typeface="+mn-lt"/>
              <a:ea typeface="+mn-ea"/>
              <a:cs typeface="+mn-cs"/>
            </a:rPr>
            <a:t>Accounting Management</a:t>
          </a:r>
          <a:endParaRPr lang="en-US" sz="1400" kern="1200" dirty="0"/>
        </a:p>
      </dsp:txBody>
      <dsp:txXfrm>
        <a:off x="5373835" y="1661534"/>
        <a:ext cx="1111397" cy="740931"/>
      </dsp:txXfrm>
    </dsp:sp>
    <dsp:sp modelId="{2A6CE517-A1C9-46D9-BD82-F1CA2FF8ED5D}">
      <dsp:nvSpPr>
        <dsp:cNvPr id="0" name=""/>
        <dsp:cNvSpPr/>
      </dsp:nvSpPr>
      <dsp:spPr>
        <a:xfrm>
          <a:off x="6670464" y="1661534"/>
          <a:ext cx="1852328" cy="740931"/>
        </a:xfrm>
        <a:prstGeom prst="chevron">
          <a:avLst/>
        </a:prstGeom>
        <a:solidFill>
          <a:schemeClr val="accent5">
            <a:hueOff val="4262411"/>
            <a:satOff val="49277"/>
            <a:lumOff val="-62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effectLst/>
              <a:latin typeface="+mn-lt"/>
              <a:ea typeface="+mn-ea"/>
              <a:cs typeface="+mn-cs"/>
            </a:rPr>
            <a:t>Technology Management</a:t>
          </a:r>
          <a:endParaRPr lang="en-US" sz="1400" kern="1200" dirty="0"/>
        </a:p>
      </dsp:txBody>
      <dsp:txXfrm>
        <a:off x="7040930" y="1661534"/>
        <a:ext cx="1111397" cy="7409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51252-14FF-4610-93D0-17FB412FDA3B}">
      <dsp:nvSpPr>
        <dsp:cNvPr id="0" name=""/>
        <dsp:cNvSpPr/>
      </dsp:nvSpPr>
      <dsp:spPr>
        <a:xfrm flipV="1">
          <a:off x="6486181" y="1540327"/>
          <a:ext cx="188467" cy="364692"/>
        </a:xfrm>
        <a:prstGeom prst="quadArrow">
          <a:avLst>
            <a:gd name="adj1" fmla="val 2000"/>
            <a:gd name="adj2" fmla="val 4000"/>
            <a:gd name="adj3" fmla="val 5000"/>
          </a:avLst>
        </a:prstGeom>
        <a:solidFill>
          <a:schemeClr val="bg1"/>
        </a:solidFill>
        <a:ln>
          <a:solidFill>
            <a:schemeClr val="bg1"/>
          </a:solidFill>
        </a:ln>
        <a:effectLst/>
      </dsp:spPr>
      <dsp:style>
        <a:lnRef idx="0">
          <a:scrgbClr r="0" g="0" b="0"/>
        </a:lnRef>
        <a:fillRef idx="1">
          <a:scrgbClr r="0" g="0" b="0"/>
        </a:fillRef>
        <a:effectRef idx="0">
          <a:scrgbClr r="0" g="0" b="0"/>
        </a:effectRef>
        <a:fontRef idx="minor"/>
      </dsp:style>
    </dsp:sp>
    <dsp:sp modelId="{6781E45C-A861-4B0C-8C16-0829126AE871}">
      <dsp:nvSpPr>
        <dsp:cNvPr id="0" name=""/>
        <dsp:cNvSpPr/>
      </dsp:nvSpPr>
      <dsp:spPr>
        <a:xfrm>
          <a:off x="2144488" y="492802"/>
          <a:ext cx="1721996" cy="157890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C" sz="2200" kern="1200" dirty="0" smtClean="0"/>
            <a:t>Comprensión Investigación</a:t>
          </a:r>
          <a:endParaRPr lang="en-US" sz="2200" kern="1200" dirty="0"/>
        </a:p>
      </dsp:txBody>
      <dsp:txXfrm>
        <a:off x="2221564" y="569878"/>
        <a:ext cx="1567844" cy="1424754"/>
      </dsp:txXfrm>
    </dsp:sp>
    <dsp:sp modelId="{A0C08331-9368-4681-ADBC-82D6BC0B4E7B}">
      <dsp:nvSpPr>
        <dsp:cNvPr id="0" name=""/>
        <dsp:cNvSpPr/>
      </dsp:nvSpPr>
      <dsp:spPr>
        <a:xfrm>
          <a:off x="4146742" y="492802"/>
          <a:ext cx="1721996" cy="1578906"/>
        </a:xfrm>
        <a:prstGeom prst="roundRect">
          <a:avLst/>
        </a:prstGeom>
        <a:solidFill>
          <a:schemeClr val="accent5">
            <a:hueOff val="1420804"/>
            <a:satOff val="16426"/>
            <a:lumOff val="-20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C" sz="2200" kern="1200" dirty="0" smtClean="0"/>
            <a:t>Innovación, Investigación</a:t>
          </a:r>
          <a:endParaRPr lang="en-US" sz="2200" kern="1200" dirty="0"/>
        </a:p>
      </dsp:txBody>
      <dsp:txXfrm>
        <a:off x="4223818" y="569878"/>
        <a:ext cx="1567844" cy="1424754"/>
      </dsp:txXfrm>
    </dsp:sp>
    <dsp:sp modelId="{B81F1B1D-E6B1-4A67-83A6-30BAA713C751}">
      <dsp:nvSpPr>
        <dsp:cNvPr id="0" name=""/>
        <dsp:cNvSpPr/>
      </dsp:nvSpPr>
      <dsp:spPr>
        <a:xfrm>
          <a:off x="2144488" y="2277508"/>
          <a:ext cx="1721996" cy="1578906"/>
        </a:xfrm>
        <a:prstGeom prst="roundRect">
          <a:avLst/>
        </a:prstGeom>
        <a:solidFill>
          <a:schemeClr val="accent5">
            <a:hueOff val="2841607"/>
            <a:satOff val="32851"/>
            <a:lumOff val="-41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C" sz="2200" kern="1200" dirty="0" smtClean="0"/>
            <a:t>Núcleo Fundacional</a:t>
          </a:r>
          <a:endParaRPr lang="en-US" sz="2200" kern="1200" dirty="0"/>
        </a:p>
      </dsp:txBody>
      <dsp:txXfrm>
        <a:off x="2221564" y="2354584"/>
        <a:ext cx="1567844" cy="1424754"/>
      </dsp:txXfrm>
    </dsp:sp>
    <dsp:sp modelId="{381A4307-0C65-49B7-B757-C36D22C9CC0D}">
      <dsp:nvSpPr>
        <dsp:cNvPr id="0" name=""/>
        <dsp:cNvSpPr/>
      </dsp:nvSpPr>
      <dsp:spPr>
        <a:xfrm>
          <a:off x="4124813" y="2266398"/>
          <a:ext cx="1721996" cy="1578906"/>
        </a:xfrm>
        <a:prstGeom prst="roundRect">
          <a:avLst/>
        </a:prstGeom>
        <a:solidFill>
          <a:schemeClr val="accent5">
            <a:hueOff val="4262411"/>
            <a:satOff val="49277"/>
            <a:lumOff val="-62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C" sz="2200" kern="1200" dirty="0" smtClean="0"/>
            <a:t>Creando Valor</a:t>
          </a:r>
          <a:endParaRPr lang="en-US" sz="2200" kern="1200" dirty="0"/>
        </a:p>
      </dsp:txBody>
      <dsp:txXfrm>
        <a:off x="4201889" y="2343474"/>
        <a:ext cx="1567844" cy="142475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F822BF4-45B3-7141-96FA-3682BC205583}" type="datetimeFigureOut">
              <a:rPr lang="en-US" smtClean="0"/>
              <a:t>11/6/2018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0975D9D-5378-7C48-83FE-2EE175971C64}" type="slidenum">
              <a:rPr lang="en-US" smtClean="0"/>
              <a:t>‹#›</a:t>
            </a:fld>
            <a:endParaRPr lang="en-US"/>
          </a:p>
        </p:txBody>
      </p:sp>
    </p:spTree>
    <p:extLst>
      <p:ext uri="{BB962C8B-B14F-4D97-AF65-F5344CB8AC3E}">
        <p14:creationId xmlns:p14="http://schemas.microsoft.com/office/powerpoint/2010/main" val="18364400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66900" y="522986"/>
            <a:ext cx="3124200" cy="2343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41881" y="3093452"/>
            <a:ext cx="6170165" cy="5364748"/>
          </a:xfrm>
          <a:prstGeom prst="rect">
            <a:avLst/>
          </a:prstGeom>
        </p:spPr>
        <p:txBody>
          <a:bodyPr vert="horz" lIns="0" tIns="0" rIns="0" bIns="0" rtlCol="0"/>
          <a:lstStyle/>
          <a:p>
            <a:pPr marL="0" marR="0" lvl="0" indent="0" algn="l" defTabSz="933450" rtl="0" eaLnBrk="1" fontAlgn="base" latinLnBrk="0" hangingPunct="1">
              <a:lnSpc>
                <a:spcPct val="95000"/>
              </a:lnSpc>
              <a:spcBef>
                <a:spcPts val="1200"/>
              </a:spcBef>
              <a:spcAft>
                <a:spcPct val="0"/>
              </a:spcAft>
              <a:buClrTx/>
              <a:buSzTx/>
              <a:buFontTx/>
              <a:buNone/>
              <a:tabLst/>
              <a:defRPr/>
            </a:pPr>
            <a:r>
              <a:rPr kumimoji="0" lang="en-US" sz="900" b="0" i="0" u="none" strike="noStrike" kern="1200" cap="none" spc="0" normalizeH="0" baseline="0" noProof="0" dirty="0" smtClean="0">
                <a:ln>
                  <a:noFill/>
                </a:ln>
                <a:solidFill>
                  <a:srgbClr val="333D47"/>
                </a:solidFill>
                <a:effectLst/>
                <a:uLnTx/>
                <a:uFillTx/>
                <a:latin typeface="Arial"/>
                <a:ea typeface="+mn-ea"/>
                <a:cs typeface="Arial"/>
              </a:rPr>
              <a:t>Click to edit Master text styles</a:t>
            </a:r>
          </a:p>
          <a:p>
            <a:pPr marL="111125" marR="0" lvl="1" indent="-111125" algn="l" defTabSz="933450" rtl="0" eaLnBrk="1" fontAlgn="base" latinLnBrk="0" hangingPunct="1">
              <a:lnSpc>
                <a:spcPct val="95000"/>
              </a:lnSpc>
              <a:spcBef>
                <a:spcPts val="200"/>
              </a:spcBef>
              <a:spcAft>
                <a:spcPct val="0"/>
              </a:spcAft>
              <a:buClr>
                <a:srgbClr val="A31F34"/>
              </a:buClr>
              <a:buSzTx/>
              <a:buFont typeface="Wingdings" charset="2"/>
              <a:buChar char="§"/>
              <a:tabLst/>
              <a:defRPr/>
            </a:pPr>
            <a:r>
              <a:rPr kumimoji="0" lang="en-US" sz="900" b="0" i="0" u="none" strike="noStrike" kern="1200" cap="none" spc="0" normalizeH="0" baseline="0" noProof="0" dirty="0" smtClean="0">
                <a:ln>
                  <a:noFill/>
                </a:ln>
                <a:solidFill>
                  <a:srgbClr val="333D47"/>
                </a:solidFill>
                <a:effectLst/>
                <a:uLnTx/>
                <a:uFillTx/>
                <a:latin typeface="Arial"/>
                <a:ea typeface="+mn-ea"/>
                <a:cs typeface="Arial"/>
              </a:rPr>
              <a:t>Second level</a:t>
            </a:r>
          </a:p>
          <a:p>
            <a:pPr marL="231775" marR="0" lvl="2" indent="-120650" algn="l" defTabSz="933450" rtl="0" eaLnBrk="1" fontAlgn="base" latinLnBrk="0" hangingPunct="1">
              <a:lnSpc>
                <a:spcPct val="95000"/>
              </a:lnSpc>
              <a:spcBef>
                <a:spcPts val="200"/>
              </a:spcBef>
              <a:spcAft>
                <a:spcPct val="0"/>
              </a:spcAft>
              <a:buClr>
                <a:srgbClr val="A31F34"/>
              </a:buClr>
              <a:buSzTx/>
              <a:buFont typeface="Lucida Grande"/>
              <a:buChar char="–"/>
              <a:tabLst/>
              <a:defRPr/>
            </a:pPr>
            <a:r>
              <a:rPr kumimoji="0" lang="en-US" sz="900" b="0" i="0" u="none" strike="noStrike" kern="1200" cap="none" spc="0" normalizeH="0" baseline="0" noProof="0" dirty="0" smtClean="0">
                <a:ln>
                  <a:noFill/>
                </a:ln>
                <a:solidFill>
                  <a:srgbClr val="333D47"/>
                </a:solidFill>
                <a:effectLst/>
                <a:uLnTx/>
                <a:uFillTx/>
                <a:latin typeface="Arial"/>
                <a:ea typeface="+mn-ea"/>
                <a:cs typeface="Arial"/>
              </a:rPr>
              <a:t>Third level</a:t>
            </a:r>
          </a:p>
          <a:p>
            <a:pPr marL="342900" marR="0" lvl="3" indent="-111125" algn="l" defTabSz="933450" rtl="0" eaLnBrk="1" fontAlgn="base" latinLnBrk="0" hangingPunct="1">
              <a:lnSpc>
                <a:spcPct val="95000"/>
              </a:lnSpc>
              <a:spcBef>
                <a:spcPts val="200"/>
              </a:spcBef>
              <a:spcAft>
                <a:spcPct val="0"/>
              </a:spcAft>
              <a:buClr>
                <a:srgbClr val="A31F34"/>
              </a:buClr>
              <a:buSzTx/>
              <a:buFont typeface="Arial"/>
              <a:buChar char="•"/>
              <a:tabLst/>
              <a:defRPr/>
            </a:pPr>
            <a:r>
              <a:rPr kumimoji="0" lang="en-US" sz="900" b="0" i="0" u="none" strike="noStrike" kern="1200" cap="none" spc="0" normalizeH="0" baseline="0" noProof="0" dirty="0" smtClean="0">
                <a:ln>
                  <a:noFill/>
                </a:ln>
                <a:solidFill>
                  <a:srgbClr val="333D47"/>
                </a:solidFill>
                <a:effectLst/>
                <a:uLnTx/>
                <a:uFillTx/>
                <a:latin typeface="Arial"/>
                <a:ea typeface="+mn-ea"/>
                <a:cs typeface="Arial"/>
              </a:rPr>
              <a:t>Fourth level</a:t>
            </a:r>
          </a:p>
          <a:p>
            <a:pPr marL="452438" marR="0" lvl="4" indent="-109538" algn="l" defTabSz="933450" rtl="0" eaLnBrk="1" fontAlgn="base" latinLnBrk="0" hangingPunct="1">
              <a:lnSpc>
                <a:spcPct val="95000"/>
              </a:lnSpc>
              <a:spcBef>
                <a:spcPts val="200"/>
              </a:spcBef>
              <a:spcAft>
                <a:spcPct val="0"/>
              </a:spcAft>
              <a:buClr>
                <a:srgbClr val="A31F34"/>
              </a:buClr>
              <a:buSzTx/>
              <a:buFont typeface="Courier New"/>
              <a:buChar char="o"/>
              <a:tabLst/>
              <a:defRPr/>
            </a:pPr>
            <a:r>
              <a:rPr kumimoji="0" lang="en-US" sz="900" b="0" i="0" u="none" strike="noStrike" kern="1200" cap="none" spc="0" normalizeH="0" baseline="0" noProof="0" dirty="0" smtClean="0">
                <a:ln>
                  <a:noFill/>
                </a:ln>
                <a:solidFill>
                  <a:srgbClr val="333D47"/>
                </a:solidFill>
                <a:effectLst/>
                <a:uLnTx/>
                <a:uFillTx/>
                <a:latin typeface="Arial"/>
                <a:ea typeface="+mn-ea"/>
                <a:cs typeface="Arial"/>
              </a:rPr>
              <a:t>Fifth level</a:t>
            </a:r>
            <a:endParaRPr kumimoji="0" lang="en-US" sz="900" b="0" i="0" u="none" strike="noStrike" kern="1200" cap="none" spc="0" normalizeH="0" baseline="0" noProof="0" dirty="0">
              <a:ln>
                <a:noFill/>
              </a:ln>
              <a:solidFill>
                <a:srgbClr val="333D47"/>
              </a:solidFill>
              <a:effectLst/>
              <a:uLnTx/>
              <a:uFillTx/>
              <a:latin typeface="Arial"/>
              <a:ea typeface="+mn-ea"/>
              <a:cs typeface="Arial"/>
            </a:endParaRPr>
          </a:p>
        </p:txBody>
      </p:sp>
      <p:sp>
        <p:nvSpPr>
          <p:cNvPr id="7" name="Slide Number Placeholder 6"/>
          <p:cNvSpPr>
            <a:spLocks noGrp="1"/>
          </p:cNvSpPr>
          <p:nvPr>
            <p:ph type="sldNum" sz="quarter" idx="5"/>
          </p:nvPr>
        </p:nvSpPr>
        <p:spPr>
          <a:xfrm>
            <a:off x="1927225" y="8676198"/>
            <a:ext cx="2971800" cy="457200"/>
          </a:xfrm>
          <a:prstGeom prst="rect">
            <a:avLst/>
          </a:prstGeom>
        </p:spPr>
        <p:txBody>
          <a:bodyPr vert="horz" lIns="0" tIns="0" rIns="0" bIns="0" rtlCol="0" anchor="t" anchorCtr="0"/>
          <a:lstStyle>
            <a:lvl1pPr algn="ctr">
              <a:defRPr sz="1000">
                <a:solidFill>
                  <a:srgbClr val="A3A9AC"/>
                </a:solidFill>
                <a:latin typeface="Arial"/>
                <a:cs typeface="Arial"/>
              </a:defRPr>
            </a:lvl1pPr>
          </a:lstStyle>
          <a:p>
            <a:fld id="{5C1241DB-21AD-2D44-8932-D066A0E842C7}" type="slidenum">
              <a:rPr lang="en-US" smtClean="0"/>
              <a:pPr/>
              <a:t>‹#›</a:t>
            </a:fld>
            <a:endParaRPr lang="en-US" dirty="0"/>
          </a:p>
        </p:txBody>
      </p:sp>
    </p:spTree>
    <p:extLst>
      <p:ext uri="{BB962C8B-B14F-4D97-AF65-F5344CB8AC3E}">
        <p14:creationId xmlns:p14="http://schemas.microsoft.com/office/powerpoint/2010/main" val="1080409938"/>
      </p:ext>
    </p:extLst>
  </p:cSld>
  <p:clrMap bg1="lt1" tx1="dk1" bg2="lt2" tx2="dk2" accent1="accent1" accent2="accent2" accent3="accent3" accent4="accent4" accent5="accent5" accent6="accent6" hlink="hlink" folHlink="folHlink"/>
  <p:hf hdr="0" ftr="0" dt="0"/>
  <p:notesStyle>
    <a:lvl1pPr marL="0" marR="0" indent="0" algn="l" defTabSz="933450" rtl="0" eaLnBrk="1" fontAlgn="base" latinLnBrk="0" hangingPunct="1">
      <a:lnSpc>
        <a:spcPct val="95000"/>
      </a:lnSpc>
      <a:spcBef>
        <a:spcPts val="1200"/>
      </a:spcBef>
      <a:spcAft>
        <a:spcPct val="0"/>
      </a:spcAft>
      <a:buClrTx/>
      <a:buSzTx/>
      <a:buFontTx/>
      <a:buNone/>
      <a:tabLst/>
      <a:defRPr sz="600" kern="1200">
        <a:solidFill>
          <a:schemeClr val="tx1"/>
        </a:solidFill>
        <a:latin typeface="+mn-lt"/>
        <a:ea typeface="+mn-ea"/>
        <a:cs typeface="+mn-cs"/>
      </a:defRPr>
    </a:lvl1pPr>
    <a:lvl2pPr marL="111125" marR="0" indent="-111125" algn="l" defTabSz="933450" rtl="0" eaLnBrk="1" fontAlgn="base" latinLnBrk="0" hangingPunct="1">
      <a:lnSpc>
        <a:spcPct val="95000"/>
      </a:lnSpc>
      <a:spcBef>
        <a:spcPts val="200"/>
      </a:spcBef>
      <a:spcAft>
        <a:spcPct val="0"/>
      </a:spcAft>
      <a:buClr>
        <a:srgbClr val="A31F34"/>
      </a:buClr>
      <a:buSzTx/>
      <a:buFont typeface="Wingdings" charset="2"/>
      <a:buChar char="§"/>
      <a:tabLst/>
      <a:defRPr sz="300" kern="1200">
        <a:solidFill>
          <a:schemeClr val="tx1"/>
        </a:solidFill>
        <a:latin typeface="+mn-lt"/>
        <a:ea typeface="+mn-ea"/>
        <a:cs typeface="+mn-cs"/>
      </a:defRPr>
    </a:lvl2pPr>
    <a:lvl3pPr marL="231775" marR="0" indent="-120650" algn="l" defTabSz="933450" rtl="0" eaLnBrk="1" fontAlgn="base" latinLnBrk="0" hangingPunct="1">
      <a:lnSpc>
        <a:spcPct val="95000"/>
      </a:lnSpc>
      <a:spcBef>
        <a:spcPts val="200"/>
      </a:spcBef>
      <a:spcAft>
        <a:spcPct val="0"/>
      </a:spcAft>
      <a:buClr>
        <a:srgbClr val="A31F34"/>
      </a:buClr>
      <a:buSzTx/>
      <a:buFont typeface="Lucida Grande"/>
      <a:buChar char="–"/>
      <a:tabLst/>
      <a:defRPr sz="1200" kern="1200">
        <a:solidFill>
          <a:schemeClr val="tx1"/>
        </a:solidFill>
        <a:latin typeface="+mn-lt"/>
        <a:ea typeface="+mn-ea"/>
        <a:cs typeface="+mn-cs"/>
      </a:defRPr>
    </a:lvl3pPr>
    <a:lvl4pPr marL="342900" marR="0" indent="-111125" algn="l" defTabSz="933450" rtl="0" eaLnBrk="1" fontAlgn="base" latinLnBrk="0" hangingPunct="1">
      <a:lnSpc>
        <a:spcPct val="95000"/>
      </a:lnSpc>
      <a:spcBef>
        <a:spcPts val="200"/>
      </a:spcBef>
      <a:spcAft>
        <a:spcPct val="0"/>
      </a:spcAft>
      <a:buClr>
        <a:srgbClr val="A31F34"/>
      </a:buClr>
      <a:buSzTx/>
      <a:buFont typeface="Arial"/>
      <a:buChar char="•"/>
      <a:tabLst/>
      <a:defRPr sz="900" kern="1200">
        <a:solidFill>
          <a:schemeClr val="tx1"/>
        </a:solidFill>
        <a:latin typeface="+mn-lt"/>
        <a:ea typeface="+mn-ea"/>
        <a:cs typeface="+mn-cs"/>
      </a:defRPr>
    </a:lvl4pPr>
    <a:lvl5pPr marL="452438" marR="0" indent="-109538" algn="l" defTabSz="933450" rtl="0" eaLnBrk="1" fontAlgn="base" latinLnBrk="0" hangingPunct="1">
      <a:lnSpc>
        <a:spcPct val="95000"/>
      </a:lnSpc>
      <a:spcBef>
        <a:spcPts val="200"/>
      </a:spcBef>
      <a:spcAft>
        <a:spcPct val="0"/>
      </a:spcAft>
      <a:buClr>
        <a:srgbClr val="A31F34"/>
      </a:buClr>
      <a:buSzTx/>
      <a:buFont typeface="Courier New"/>
      <a:buChar char="o"/>
      <a:tabLst/>
      <a:defRPr sz="900" kern="1200">
        <a:solidFill>
          <a:schemeClr val="tx1"/>
        </a:solidFill>
        <a:latin typeface="+mn-lt"/>
        <a:ea typeface="+mn-ea"/>
        <a:cs typeface="+mn-cs"/>
      </a:defRPr>
    </a:lvl5pPr>
    <a:lvl6pPr marL="2286000" algn="l" defTabSz="457200" rtl="0" eaLnBrk="1" latinLnBrk="0" hangingPunct="1">
      <a:defRPr sz="6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pPr marL="0" marR="0" indent="0" algn="l" defTabSz="933450" rtl="0" eaLnBrk="1" fontAlgn="base" latinLnBrk="0" hangingPunct="1">
              <a:lnSpc>
                <a:spcPct val="95000"/>
              </a:lnSpc>
              <a:spcBef>
                <a:spcPts val="1200"/>
              </a:spcBef>
              <a:spcAft>
                <a:spcPct val="0"/>
              </a:spcAft>
              <a:buClrTx/>
              <a:buSzTx/>
              <a:buFontTx/>
              <a:buNone/>
              <a:tabLst/>
              <a:defRPr/>
            </a:pPr>
            <a:r>
              <a:rPr lang="es-ES" dirty="0" err="1" smtClean="0">
                <a:solidFill>
                  <a:srgbClr val="FF0000"/>
                </a:solidFill>
              </a:rPr>
              <a:t>Analytics</a:t>
            </a:r>
            <a:r>
              <a:rPr lang="es-ES" dirty="0" smtClean="0">
                <a:solidFill>
                  <a:srgbClr val="FF0000"/>
                </a:solidFill>
              </a:rPr>
              <a:t> es</a:t>
            </a:r>
            <a:r>
              <a:rPr lang="es-ES" baseline="0" dirty="0" smtClean="0">
                <a:solidFill>
                  <a:srgbClr val="FF0000"/>
                </a:solidFill>
              </a:rPr>
              <a:t> el proceso para GENERAR CONOCIMIENTO desde la DATA para la TOMA DE DECISIONES</a:t>
            </a:r>
            <a:r>
              <a:rPr lang="es-ES" dirty="0" smtClean="0">
                <a:solidFill>
                  <a:srgbClr val="FF0000"/>
                </a:solidFill>
              </a:rPr>
              <a:t>.</a:t>
            </a:r>
          </a:p>
          <a:p>
            <a:pPr marL="0" marR="0" indent="0" algn="l" defTabSz="933450" rtl="0" eaLnBrk="1" fontAlgn="base" latinLnBrk="0" hangingPunct="1">
              <a:lnSpc>
                <a:spcPct val="95000"/>
              </a:lnSpc>
              <a:spcBef>
                <a:spcPts val="1200"/>
              </a:spcBef>
              <a:spcAft>
                <a:spcPct val="0"/>
              </a:spcAft>
              <a:buClrTx/>
              <a:buSzTx/>
              <a:buFontTx/>
              <a:buNone/>
              <a:tabLst/>
              <a:defRPr/>
            </a:pPr>
            <a:r>
              <a:rPr lang="es-ES" b="0" dirty="0" smtClean="0">
                <a:solidFill>
                  <a:schemeClr val="tx1"/>
                </a:solidFill>
                <a:latin typeface="Arial" pitchFamily="34" charset="0"/>
                <a:cs typeface="Arial" pitchFamily="34" charset="0"/>
              </a:rPr>
              <a:t>Porque es importante?</a:t>
            </a:r>
          </a:p>
          <a:p>
            <a:pPr marL="0" marR="0" indent="0" algn="l" defTabSz="933450" rtl="0" eaLnBrk="1" fontAlgn="base" latinLnBrk="0" hangingPunct="1">
              <a:lnSpc>
                <a:spcPct val="95000"/>
              </a:lnSpc>
              <a:spcBef>
                <a:spcPts val="1200"/>
              </a:spcBef>
              <a:spcAft>
                <a:spcPct val="0"/>
              </a:spcAft>
              <a:buClrTx/>
              <a:buSzTx/>
              <a:buFontTx/>
              <a:buNone/>
              <a:tabLst/>
              <a:defRPr/>
            </a:pPr>
            <a:r>
              <a:rPr lang="es-ES" b="0" dirty="0" smtClean="0">
                <a:solidFill>
                  <a:schemeClr val="tx1"/>
                </a:solidFill>
                <a:latin typeface="Arial" pitchFamily="34" charset="0"/>
                <a:cs typeface="Arial" pitchFamily="34" charset="0"/>
              </a:rPr>
              <a:t>Como vemos</a:t>
            </a:r>
            <a:r>
              <a:rPr lang="es-ES" b="0" baseline="0" dirty="0" smtClean="0">
                <a:solidFill>
                  <a:schemeClr val="tx1"/>
                </a:solidFill>
                <a:latin typeface="Arial" pitchFamily="34" charset="0"/>
                <a:cs typeface="Arial" pitchFamily="34" charset="0"/>
              </a:rPr>
              <a:t> en el video cuando utilizamos alguna herramienta numérica aumentamos las probabilidades de ganar y disminuimos las probabilidades de perder.</a:t>
            </a:r>
            <a:endParaRPr lang="en-US" b="0" dirty="0" smtClean="0">
              <a:solidFill>
                <a:schemeClr val="tx1"/>
              </a:solidFill>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C1241DB-21AD-2D44-8932-D066A0E842C7}" type="slidenum">
              <a:rPr lang="en-US" smtClean="0"/>
              <a:pPr/>
              <a:t>2</a:t>
            </a:fld>
            <a:endParaRPr lang="en-US" dirty="0"/>
          </a:p>
        </p:txBody>
      </p:sp>
    </p:spTree>
    <p:extLst>
      <p:ext uri="{BB962C8B-B14F-4D97-AF65-F5344CB8AC3E}">
        <p14:creationId xmlns:p14="http://schemas.microsoft.com/office/powerpoint/2010/main" val="234235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r>
              <a:rPr lang="es-EC" dirty="0" smtClean="0"/>
              <a:t>El </a:t>
            </a:r>
            <a:r>
              <a:rPr lang="es-EC" dirty="0" err="1" smtClean="0"/>
              <a:t>indice</a:t>
            </a:r>
            <a:r>
              <a:rPr lang="es-EC" dirty="0" smtClean="0"/>
              <a:t> de </a:t>
            </a:r>
            <a:r>
              <a:rPr lang="es-EC" dirty="0" err="1" smtClean="0"/>
              <a:t>Gini</a:t>
            </a:r>
            <a:r>
              <a:rPr lang="es-EC" dirty="0" smtClean="0"/>
              <a:t> mide las desigualdades, </a:t>
            </a:r>
            <a:r>
              <a:rPr lang="es-EC" b="1" dirty="0" smtClean="0"/>
              <a:t>fue ideada por un</a:t>
            </a:r>
            <a:r>
              <a:rPr lang="es-EC" b="1" baseline="0" dirty="0" smtClean="0"/>
              <a:t> estadístico Italiano </a:t>
            </a:r>
            <a:r>
              <a:rPr lang="es-EC" b="1" baseline="0" dirty="0" err="1" smtClean="0"/>
              <a:t>Corrado</a:t>
            </a:r>
            <a:r>
              <a:rPr lang="es-EC" b="1" baseline="0" dirty="0" smtClean="0"/>
              <a:t> </a:t>
            </a:r>
            <a:r>
              <a:rPr lang="es-EC" b="1" baseline="0" dirty="0" err="1" smtClean="0"/>
              <a:t>Gini</a:t>
            </a:r>
            <a:r>
              <a:rPr lang="es-EC" b="1" dirty="0" smtClean="0"/>
              <a:t>. Es</a:t>
            </a:r>
            <a:r>
              <a:rPr lang="es-EC" b="1" baseline="0" dirty="0" smtClean="0"/>
              <a:t> utilizado comúnmente para medir la desigualdad en los ingresos dentro de un país, sin embargo es utilizado para medir cualquier forma de distribución desigual (en nuestro caso Buenos y Malos).</a:t>
            </a:r>
            <a:r>
              <a:rPr lang="es-EC" b="1" dirty="0" smtClean="0"/>
              <a:t> </a:t>
            </a:r>
          </a:p>
          <a:p>
            <a:endParaRPr lang="es-EC" b="1" dirty="0" smtClean="0"/>
          </a:p>
          <a:p>
            <a:r>
              <a:rPr lang="es-EC" dirty="0" smtClean="0"/>
              <a:t>En 1 tenemos que todos son malos y en 0 que todos son buenos. En la</a:t>
            </a:r>
            <a:r>
              <a:rPr lang="es-EC" baseline="0" dirty="0" smtClean="0"/>
              <a:t> diagonal azul que vemos en el gráfico tenemos que todos son iguales tanto buenos como malos. </a:t>
            </a:r>
          </a:p>
          <a:p>
            <a:endParaRPr lang="es-EC" baseline="0" dirty="0" smtClean="0"/>
          </a:p>
          <a:p>
            <a:r>
              <a:rPr lang="es-EC" baseline="0" dirty="0" smtClean="0"/>
              <a:t>El índice </a:t>
            </a:r>
            <a:r>
              <a:rPr lang="es-EC" baseline="0" dirty="0" err="1" smtClean="0"/>
              <a:t>Gini</a:t>
            </a:r>
            <a:r>
              <a:rPr lang="es-EC" baseline="0" dirty="0" smtClean="0"/>
              <a:t> corresponde a la diferencia del área entre la línea azul</a:t>
            </a:r>
            <a:r>
              <a:rPr lang="es-EC" b="1" baseline="0" dirty="0" smtClean="0"/>
              <a:t> (la total igualdad)</a:t>
            </a:r>
            <a:r>
              <a:rPr lang="es-EC" baseline="0" dirty="0" smtClean="0"/>
              <a:t>  y la línea roja, </a:t>
            </a:r>
            <a:r>
              <a:rPr lang="es-EC" b="1" baseline="0" dirty="0" smtClean="0"/>
              <a:t>esta área se calcula mediante una fórmula de matemática avanzada.</a:t>
            </a:r>
            <a:r>
              <a:rPr lang="es-ES" sz="600" b="1" i="0" kern="1200" dirty="0" smtClean="0">
                <a:solidFill>
                  <a:schemeClr val="tx1"/>
                </a:solidFill>
                <a:effectLst/>
                <a:latin typeface="+mn-lt"/>
                <a:ea typeface="+mn-ea"/>
                <a:cs typeface="+mn-cs"/>
              </a:rPr>
              <a:t> </a:t>
            </a:r>
          </a:p>
          <a:p>
            <a:endParaRPr lang="es-ES" sz="600" b="1" i="0" kern="1200" dirty="0" smtClean="0">
              <a:solidFill>
                <a:schemeClr val="tx1"/>
              </a:solidFill>
              <a:effectLst/>
              <a:latin typeface="+mn-lt"/>
              <a:ea typeface="+mn-ea"/>
              <a:cs typeface="+mn-cs"/>
            </a:endParaRPr>
          </a:p>
          <a:p>
            <a:r>
              <a:rPr lang="es-ES" sz="600" b="1" i="0" kern="1200" dirty="0" smtClean="0">
                <a:solidFill>
                  <a:schemeClr val="tx1"/>
                </a:solidFill>
                <a:effectLst/>
                <a:latin typeface="+mn-lt"/>
                <a:ea typeface="+mn-ea"/>
                <a:cs typeface="+mn-cs"/>
              </a:rPr>
              <a:t>El coeficiente de </a:t>
            </a:r>
            <a:r>
              <a:rPr lang="es-ES" sz="600" b="1" i="0" kern="1200" dirty="0" err="1" smtClean="0">
                <a:solidFill>
                  <a:schemeClr val="tx1"/>
                </a:solidFill>
                <a:effectLst/>
                <a:latin typeface="+mn-lt"/>
                <a:ea typeface="+mn-ea"/>
                <a:cs typeface="+mn-cs"/>
              </a:rPr>
              <a:t>Gini</a:t>
            </a:r>
            <a:r>
              <a:rPr lang="es-ES" sz="600" b="1" i="0" kern="1200" dirty="0" smtClean="0">
                <a:solidFill>
                  <a:schemeClr val="tx1"/>
                </a:solidFill>
                <a:effectLst/>
                <a:latin typeface="+mn-lt"/>
                <a:ea typeface="+mn-ea"/>
                <a:cs typeface="+mn-cs"/>
              </a:rPr>
              <a:t> es expresado en referencia a 100 como máximo. </a:t>
            </a:r>
          </a:p>
          <a:p>
            <a:endParaRPr lang="es-ES" sz="600" b="1" i="0" kern="1200" dirty="0" smtClean="0">
              <a:solidFill>
                <a:schemeClr val="tx1"/>
              </a:solidFill>
              <a:effectLst/>
              <a:latin typeface="+mn-lt"/>
              <a:ea typeface="+mn-ea"/>
              <a:cs typeface="+mn-cs"/>
            </a:endParaRPr>
          </a:p>
          <a:p>
            <a:r>
              <a:rPr lang="es-ES" sz="600" b="1" i="0" kern="1200" dirty="0" smtClean="0">
                <a:solidFill>
                  <a:schemeClr val="tx1"/>
                </a:solidFill>
                <a:effectLst/>
                <a:latin typeface="+mn-lt"/>
                <a:ea typeface="+mn-ea"/>
                <a:cs typeface="+mn-cs"/>
              </a:rPr>
              <a:t>A mayor</a:t>
            </a:r>
            <a:r>
              <a:rPr lang="es-ES" sz="600" b="1" i="0" kern="1200" baseline="0" dirty="0" smtClean="0">
                <a:solidFill>
                  <a:schemeClr val="tx1"/>
                </a:solidFill>
                <a:effectLst/>
                <a:latin typeface="+mn-lt"/>
                <a:ea typeface="+mn-ea"/>
                <a:cs typeface="+mn-cs"/>
              </a:rPr>
              <a:t> índice de </a:t>
            </a:r>
            <a:r>
              <a:rPr lang="es-ES" sz="600" b="1" i="0" kern="1200" baseline="0" dirty="0" err="1" smtClean="0">
                <a:solidFill>
                  <a:schemeClr val="tx1"/>
                </a:solidFill>
                <a:effectLst/>
                <a:latin typeface="+mn-lt"/>
                <a:ea typeface="+mn-ea"/>
                <a:cs typeface="+mn-cs"/>
              </a:rPr>
              <a:t>Gini</a:t>
            </a:r>
            <a:r>
              <a:rPr lang="es-ES" sz="600" b="1" i="0" kern="1200" baseline="0" dirty="0" smtClean="0">
                <a:solidFill>
                  <a:schemeClr val="tx1"/>
                </a:solidFill>
                <a:effectLst/>
                <a:latin typeface="+mn-lt"/>
                <a:ea typeface="+mn-ea"/>
                <a:cs typeface="+mn-cs"/>
              </a:rPr>
              <a:t> se obtiene mayor desigualdad</a:t>
            </a:r>
            <a:r>
              <a:rPr lang="es-EC" b="1" baseline="0" dirty="0" smtClean="0"/>
              <a:t>.</a:t>
            </a:r>
          </a:p>
          <a:p>
            <a:r>
              <a:rPr lang="es-EC" b="1" baseline="0" dirty="0" smtClean="0"/>
              <a:t> </a:t>
            </a:r>
          </a:p>
          <a:p>
            <a:r>
              <a:rPr lang="es-EC" baseline="0" dirty="0" smtClean="0"/>
              <a:t>Mientras </a:t>
            </a:r>
            <a:r>
              <a:rPr lang="es-EC" baseline="0" dirty="0" smtClean="0"/>
              <a:t>más alejada está la línea roja quiere decir que el score nos está ayudando a encontrar más diferencias entre los buenos y los malos.</a:t>
            </a:r>
          </a:p>
          <a:p>
            <a:endParaRPr lang="es-EC" baseline="0" dirty="0" smtClean="0"/>
          </a:p>
        </p:txBody>
      </p:sp>
      <p:sp>
        <p:nvSpPr>
          <p:cNvPr id="4" name="Slide Number Placeholder 3"/>
          <p:cNvSpPr>
            <a:spLocks noGrp="1"/>
          </p:cNvSpPr>
          <p:nvPr>
            <p:ph type="sldNum" sz="quarter" idx="10"/>
          </p:nvPr>
        </p:nvSpPr>
        <p:spPr/>
        <p:txBody>
          <a:bodyPr/>
          <a:lstStyle/>
          <a:p>
            <a:fld id="{5C1241DB-21AD-2D44-8932-D066A0E842C7}" type="slidenum">
              <a:rPr lang="en-US" smtClean="0"/>
              <a:pPr/>
              <a:t>12</a:t>
            </a:fld>
            <a:endParaRPr lang="en-US" dirty="0"/>
          </a:p>
        </p:txBody>
      </p:sp>
    </p:spTree>
    <p:extLst>
      <p:ext uri="{BB962C8B-B14F-4D97-AF65-F5344CB8AC3E}">
        <p14:creationId xmlns:p14="http://schemas.microsoft.com/office/powerpoint/2010/main" val="994006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r>
              <a:rPr lang="es-EC" dirty="0" smtClean="0"/>
              <a:t>Por último</a:t>
            </a:r>
            <a:r>
              <a:rPr lang="es-EC" baseline="0" dirty="0" smtClean="0"/>
              <a:t> tenemos la tabla de performance.</a:t>
            </a:r>
          </a:p>
          <a:p>
            <a:r>
              <a:rPr lang="es-EC" baseline="0" dirty="0" smtClean="0"/>
              <a:t>La tabla de performance es un instrumento para medir la calidad de mi modelo de un solo vistazo. </a:t>
            </a:r>
          </a:p>
          <a:p>
            <a:r>
              <a:rPr lang="es-EC" baseline="0" dirty="0" smtClean="0"/>
              <a:t>Tenemos los indicadores KS, ROC y GINI. </a:t>
            </a:r>
          </a:p>
          <a:p>
            <a:r>
              <a:rPr lang="es-EC" baseline="0" dirty="0" smtClean="0"/>
              <a:t>Dividimos la población en 10 grupos de sujetos de la misma cantidad, pero los ordenamos por rango de score, empezando con los mejores en la parte superior y los peores puntajes la parte inferior.</a:t>
            </a:r>
          </a:p>
          <a:p>
            <a:r>
              <a:rPr lang="es-EC" baseline="0" dirty="0" smtClean="0"/>
              <a:t>Vemos la distribución de la población mala. En los rangos de score que son mas altos podemos ver que hay menos población de malos a medida que el score va bajando los malos se van acumulando en dichos puntajes.</a:t>
            </a:r>
          </a:p>
          <a:p>
            <a:r>
              <a:rPr lang="es-EC" baseline="0" dirty="0" smtClean="0"/>
              <a:t>La columna que se encuentra pintada es la tasa de malos y va empeorando a medida que el score disminuye y quiere decir que los sujetos que se encuentren en un rango de score de </a:t>
            </a:r>
            <a:r>
              <a:rPr lang="es-EC" b="1" baseline="0" dirty="0" smtClean="0"/>
              <a:t>1 a </a:t>
            </a:r>
            <a:r>
              <a:rPr lang="es-EC" b="1" baseline="0" dirty="0" smtClean="0"/>
              <a:t>334 </a:t>
            </a:r>
            <a:r>
              <a:rPr lang="es-EC" baseline="0" dirty="0" smtClean="0"/>
              <a:t>tienen una probabilidad de </a:t>
            </a:r>
            <a:r>
              <a:rPr lang="es-EC" b="1" baseline="0" dirty="0" smtClean="0"/>
              <a:t>24.9%</a:t>
            </a:r>
            <a:r>
              <a:rPr lang="es-EC" baseline="0" dirty="0" smtClean="0"/>
              <a:t> </a:t>
            </a:r>
            <a:r>
              <a:rPr lang="es-EC" baseline="0" dirty="0" smtClean="0"/>
              <a:t>de ser malos. Es decir que si otorgo 100 créditos a sujetos con ese puntaje </a:t>
            </a:r>
            <a:r>
              <a:rPr lang="es-EC" b="1" baseline="0" dirty="0" smtClean="0"/>
              <a:t>25</a:t>
            </a:r>
            <a:r>
              <a:rPr lang="es-EC" baseline="0" dirty="0" smtClean="0"/>
              <a:t> </a:t>
            </a:r>
            <a:r>
              <a:rPr lang="es-EC" baseline="0" dirty="0" smtClean="0"/>
              <a:t>de ellos van a ser malos es decir no me van a pagar.</a:t>
            </a:r>
          </a:p>
          <a:p>
            <a:endParaRPr lang="es-EC" dirty="0"/>
          </a:p>
        </p:txBody>
      </p:sp>
      <p:sp>
        <p:nvSpPr>
          <p:cNvPr id="4" name="Slide Number Placeholder 3"/>
          <p:cNvSpPr>
            <a:spLocks noGrp="1"/>
          </p:cNvSpPr>
          <p:nvPr>
            <p:ph type="sldNum" sz="quarter" idx="10"/>
          </p:nvPr>
        </p:nvSpPr>
        <p:spPr/>
        <p:txBody>
          <a:bodyPr/>
          <a:lstStyle/>
          <a:p>
            <a:fld id="{5C1241DB-21AD-2D44-8932-D066A0E842C7}"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113145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dirty="0" smtClean="0">
                <a:solidFill>
                  <a:schemeClr val="tx1"/>
                </a:solidFill>
                <a:effectLst/>
                <a:latin typeface="+mn-lt"/>
                <a:ea typeface="+mn-ea"/>
                <a:cs typeface="+mn-cs"/>
              </a:rPr>
              <a:t>Como EQUIFAX es una empresa posicionada en riesgo crediticio, nos enfocamos en aquellas etapas</a:t>
            </a:r>
            <a:r>
              <a:rPr lang="es-ES" sz="600" b="0" i="0" kern="1200" baseline="0" dirty="0" smtClean="0">
                <a:solidFill>
                  <a:schemeClr val="tx1"/>
                </a:solidFill>
                <a:effectLst/>
                <a:latin typeface="+mn-lt"/>
                <a:ea typeface="+mn-ea"/>
                <a:cs typeface="+mn-cs"/>
              </a:rPr>
              <a:t> del ciclo de negocio que corresponden a esta área.</a:t>
            </a: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baseline="0" dirty="0" smtClean="0">
                <a:solidFill>
                  <a:schemeClr val="tx1"/>
                </a:solidFill>
                <a:effectLst/>
                <a:latin typeface="+mn-lt"/>
                <a:ea typeface="+mn-ea"/>
                <a:cs typeface="+mn-cs"/>
              </a:rPr>
              <a:t>Tenemos datos únicos que aportan mucho en este sentido y somos expertos en hacer este tipo de análisis.</a:t>
            </a: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dirty="0" smtClean="0">
                <a:solidFill>
                  <a:schemeClr val="tx1"/>
                </a:solidFill>
                <a:effectLst/>
                <a:latin typeface="+mn-lt"/>
                <a:ea typeface="+mn-ea"/>
                <a:cs typeface="+mn-cs"/>
              </a:rPr>
              <a:t>Pero al ver el negocio de esta manera estamos perdiendo la oportunidad de</a:t>
            </a:r>
            <a:r>
              <a:rPr lang="es-ES" sz="600" b="0" i="0" kern="1200" baseline="0" dirty="0" smtClean="0">
                <a:solidFill>
                  <a:schemeClr val="tx1"/>
                </a:solidFill>
                <a:effectLst/>
                <a:latin typeface="+mn-lt"/>
                <a:ea typeface="+mn-ea"/>
                <a:cs typeface="+mn-cs"/>
              </a:rPr>
              <a:t> aportar en muchas mas áreas, esta visión es muy limitada.</a:t>
            </a: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baseline="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baseline="0" dirty="0" smtClean="0">
                <a:solidFill>
                  <a:schemeClr val="tx1"/>
                </a:solidFill>
                <a:effectLst/>
                <a:latin typeface="+mn-lt"/>
                <a:ea typeface="+mn-ea"/>
                <a:cs typeface="+mn-cs"/>
              </a:rPr>
              <a:t>Hoy vamos a abrir nuestra mente y veremos como podemos aportar en el ciclo de negocio COMPLETO</a:t>
            </a: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1241DB-21AD-2D44-8932-D066A0E842C7}" type="slidenum">
              <a:rPr lang="en-US" smtClean="0"/>
              <a:pPr/>
              <a:t>15</a:t>
            </a:fld>
            <a:endParaRPr lang="en-US" dirty="0"/>
          </a:p>
        </p:txBody>
      </p:sp>
    </p:spTree>
    <p:extLst>
      <p:ext uri="{BB962C8B-B14F-4D97-AF65-F5344CB8AC3E}">
        <p14:creationId xmlns:p14="http://schemas.microsoft.com/office/powerpoint/2010/main" val="234235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dirty="0" smtClean="0">
                <a:solidFill>
                  <a:schemeClr val="tx1"/>
                </a:solidFill>
                <a:effectLst/>
                <a:latin typeface="+mn-lt"/>
                <a:ea typeface="+mn-ea"/>
                <a:cs typeface="+mn-cs"/>
              </a:rPr>
              <a:t>Es el proceso de cambio en una </a:t>
            </a:r>
            <a:r>
              <a:rPr lang="es-ES" sz="600" b="0" i="0" u="none" strike="noStrike" kern="1200" dirty="0" smtClean="0">
                <a:solidFill>
                  <a:schemeClr val="tx1"/>
                </a:solidFill>
                <a:effectLst/>
                <a:latin typeface="+mn-lt"/>
                <a:ea typeface="+mn-ea"/>
                <a:cs typeface="+mn-cs"/>
              </a:rPr>
              <a:t>empresa</a:t>
            </a:r>
            <a:r>
              <a:rPr lang="es-ES" sz="600" b="0" i="0" kern="1200" dirty="0" smtClean="0">
                <a:solidFill>
                  <a:schemeClr val="tx1"/>
                </a:solidFill>
                <a:effectLst/>
                <a:latin typeface="+mn-lt"/>
                <a:ea typeface="+mn-ea"/>
                <a:cs typeface="+mn-cs"/>
              </a:rPr>
              <a:t> a través del tiempo mediante la incorporación de nuevos </a:t>
            </a:r>
            <a:r>
              <a:rPr lang="es-ES" sz="600" b="0" i="0" u="none" strike="noStrike" kern="1200" dirty="0" smtClean="0">
                <a:solidFill>
                  <a:schemeClr val="tx1"/>
                </a:solidFill>
                <a:effectLst/>
                <a:latin typeface="+mn-lt"/>
                <a:ea typeface="+mn-ea"/>
                <a:cs typeface="+mn-cs"/>
              </a:rPr>
              <a:t>procesos de negocio</a:t>
            </a:r>
            <a:r>
              <a:rPr lang="es-ES" sz="600" b="0" i="0" kern="1200" dirty="0" smtClean="0">
                <a:solidFill>
                  <a:schemeClr val="tx1"/>
                </a:solidFill>
                <a:effectLst/>
                <a:latin typeface="+mn-lt"/>
                <a:ea typeface="+mn-ea"/>
                <a:cs typeface="+mn-cs"/>
              </a:rPr>
              <a:t>, nuevas </a:t>
            </a:r>
            <a:r>
              <a:rPr lang="es-ES" sz="600" b="0" i="0" u="none" strike="noStrike" kern="1200" dirty="0" smtClean="0">
                <a:solidFill>
                  <a:schemeClr val="tx1"/>
                </a:solidFill>
                <a:effectLst/>
                <a:latin typeface="+mn-lt"/>
                <a:ea typeface="+mn-ea"/>
                <a:cs typeface="+mn-cs"/>
              </a:rPr>
              <a:t>tecnologías</a:t>
            </a:r>
            <a:r>
              <a:rPr lang="es-ES" sz="600" b="0" i="0" kern="1200" dirty="0" smtClean="0">
                <a:solidFill>
                  <a:schemeClr val="tx1"/>
                </a:solidFill>
                <a:effectLst/>
                <a:latin typeface="+mn-lt"/>
                <a:ea typeface="+mn-ea"/>
                <a:cs typeface="+mn-cs"/>
              </a:rPr>
              <a:t>, y nuevas capacidades, al igual que el mantenimiento, la disposición y </a:t>
            </a:r>
            <a:r>
              <a:rPr lang="es-ES" sz="600" b="0" i="0" u="none" strike="noStrike" kern="1200" dirty="0" smtClean="0">
                <a:solidFill>
                  <a:schemeClr val="tx1"/>
                </a:solidFill>
                <a:effectLst/>
                <a:latin typeface="+mn-lt"/>
                <a:ea typeface="+mn-ea"/>
                <a:cs typeface="+mn-cs"/>
              </a:rPr>
              <a:t>disponibilidad</a:t>
            </a:r>
            <a:r>
              <a:rPr lang="es-ES" sz="600" b="0" i="0" kern="1200" dirty="0" smtClean="0">
                <a:solidFill>
                  <a:schemeClr val="tx1"/>
                </a:solidFill>
                <a:effectLst/>
                <a:latin typeface="+mn-lt"/>
                <a:ea typeface="+mn-ea"/>
                <a:cs typeface="+mn-cs"/>
              </a:rPr>
              <a:t> de elementos existentes en la empresa.</a:t>
            </a: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dirty="0" smtClean="0">
                <a:solidFill>
                  <a:schemeClr val="tx1"/>
                </a:solidFill>
                <a:effectLst/>
                <a:latin typeface="+mn-lt"/>
                <a:ea typeface="+mn-ea"/>
                <a:cs typeface="+mn-cs"/>
              </a:rPr>
              <a:t>Desarrollo / Adquisición del sistema:</a:t>
            </a:r>
            <a:r>
              <a:rPr lang="es-ES" sz="600" b="0" i="0" kern="1200" baseline="0" dirty="0" smtClean="0">
                <a:solidFill>
                  <a:schemeClr val="tx1"/>
                </a:solidFill>
                <a:effectLst/>
                <a:latin typeface="+mn-lt"/>
                <a:ea typeface="+mn-ea"/>
                <a:cs typeface="+mn-cs"/>
              </a:rPr>
              <a:t> Para una empresa es vital el desarrollo o adquisición de nuevos sistemas, la innovación.</a:t>
            </a: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baseline="0" dirty="0" smtClean="0">
                <a:solidFill>
                  <a:schemeClr val="tx1"/>
                </a:solidFill>
                <a:effectLst/>
                <a:latin typeface="+mn-lt"/>
                <a:ea typeface="+mn-ea"/>
                <a:cs typeface="+mn-cs"/>
              </a:rPr>
              <a:t>Arquitectura de la empresa: Desarrollo de recursos humanos</a:t>
            </a: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baseline="0" dirty="0" smtClean="0">
                <a:solidFill>
                  <a:schemeClr val="tx1"/>
                </a:solidFill>
                <a:effectLst/>
                <a:latin typeface="+mn-lt"/>
                <a:ea typeface="+mn-ea"/>
                <a:cs typeface="+mn-cs"/>
              </a:rPr>
              <a:t>Seleccionar y controlar la inversión: Para seleccionar y controlar la inversión es clave la toma de decisiones basadas en análisis estadísticos que nos permitan aprender de la historia y minimizar el riesgo de nuestra inversión.</a:t>
            </a: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dirty="0" smtClean="0">
                <a:solidFill>
                  <a:schemeClr val="tx1"/>
                </a:solidFill>
                <a:effectLst/>
                <a:latin typeface="+mn-lt"/>
                <a:ea typeface="+mn-ea"/>
                <a:cs typeface="+mn-cs"/>
              </a:rPr>
              <a:t>Planificación – variables de mercado</a:t>
            </a:r>
            <a:r>
              <a:rPr lang="es-ES" sz="600" b="0" i="0" kern="1200" baseline="0" dirty="0" smtClean="0">
                <a:solidFill>
                  <a:schemeClr val="tx1"/>
                </a:solidFill>
                <a:effectLst/>
                <a:latin typeface="+mn-lt"/>
                <a:ea typeface="+mn-ea"/>
                <a:cs typeface="+mn-cs"/>
              </a:rPr>
              <a:t> , </a:t>
            </a:r>
            <a:r>
              <a:rPr lang="es-ES" sz="600" b="0" i="0" kern="1200" baseline="0" dirty="0" err="1" smtClean="0">
                <a:solidFill>
                  <a:schemeClr val="tx1"/>
                </a:solidFill>
                <a:effectLst/>
                <a:latin typeface="+mn-lt"/>
                <a:ea typeface="+mn-ea"/>
                <a:cs typeface="+mn-cs"/>
              </a:rPr>
              <a:t>cambrian</a:t>
            </a:r>
            <a:r>
              <a:rPr lang="es-ES" sz="600" b="0" i="0" kern="1200" baseline="0" dirty="0" smtClean="0">
                <a:solidFill>
                  <a:schemeClr val="tx1"/>
                </a:solidFill>
                <a:effectLst/>
                <a:latin typeface="+mn-lt"/>
                <a:ea typeface="+mn-ea"/>
                <a:cs typeface="+mn-cs"/>
              </a:rPr>
              <a:t>, ciclo de ventas, de compras, desarrollo de un producto, riesgo , marketing , </a:t>
            </a:r>
            <a:r>
              <a:rPr lang="es-ES" sz="600" b="0" i="0" kern="1200" baseline="0" dirty="0" err="1" smtClean="0">
                <a:solidFill>
                  <a:schemeClr val="tx1"/>
                </a:solidFill>
                <a:effectLst/>
                <a:latin typeface="+mn-lt"/>
                <a:ea typeface="+mn-ea"/>
                <a:cs typeface="+mn-cs"/>
              </a:rPr>
              <a:t>crm</a:t>
            </a:r>
            <a:r>
              <a:rPr lang="es-ES" sz="600" b="0" i="0" kern="1200" baseline="0" dirty="0" smtClean="0">
                <a:solidFill>
                  <a:schemeClr val="tx1"/>
                </a:solidFill>
                <a:effectLst/>
                <a:latin typeface="+mn-lt"/>
                <a:ea typeface="+mn-ea"/>
                <a:cs typeface="+mn-cs"/>
              </a:rPr>
              <a:t>(reclamos), </a:t>
            </a:r>
            <a:r>
              <a:rPr lang="es-ES" sz="600" b="0" i="0" kern="1200" baseline="0" dirty="0" err="1" smtClean="0">
                <a:solidFill>
                  <a:schemeClr val="tx1"/>
                </a:solidFill>
                <a:effectLst/>
                <a:latin typeface="+mn-lt"/>
                <a:ea typeface="+mn-ea"/>
                <a:cs typeface="+mn-cs"/>
              </a:rPr>
              <a:t>geoinversión</a:t>
            </a:r>
            <a:r>
              <a:rPr lang="es-ES" sz="600" b="0" i="0" kern="1200" baseline="0" dirty="0" smtClean="0">
                <a:solidFill>
                  <a:schemeClr val="tx1"/>
                </a:solidFill>
                <a:effectLst/>
                <a:latin typeface="+mn-lt"/>
                <a:ea typeface="+mn-ea"/>
                <a:cs typeface="+mn-cs"/>
              </a:rPr>
              <a:t>, expansión inversión.</a:t>
            </a: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baseline="0" dirty="0" smtClean="0">
                <a:solidFill>
                  <a:schemeClr val="tx1"/>
                </a:solidFill>
                <a:effectLst/>
                <a:latin typeface="+mn-lt"/>
                <a:ea typeface="+mn-ea"/>
                <a:cs typeface="+mn-cs"/>
              </a:rPr>
              <a:t>“ ciclo de negocio” </a:t>
            </a:r>
            <a:r>
              <a:rPr lang="es-ES" sz="600" b="0" i="0" kern="1200" baseline="0" dirty="0" err="1" smtClean="0">
                <a:solidFill>
                  <a:schemeClr val="tx1"/>
                </a:solidFill>
                <a:effectLst/>
                <a:latin typeface="+mn-lt"/>
                <a:ea typeface="+mn-ea"/>
                <a:cs typeface="+mn-cs"/>
              </a:rPr>
              <a:t>analytics</a:t>
            </a: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dirty="0" smtClean="0">
                <a:solidFill>
                  <a:schemeClr val="tx1"/>
                </a:solidFill>
                <a:effectLst/>
                <a:latin typeface="+mn-lt"/>
                <a:ea typeface="+mn-ea"/>
                <a:cs typeface="+mn-cs"/>
              </a:rPr>
              <a:t>Como ayudar a las empresas</a:t>
            </a:r>
            <a:r>
              <a:rPr lang="es-ES" sz="600" b="0" i="0" kern="1200" baseline="0" dirty="0" smtClean="0">
                <a:solidFill>
                  <a:schemeClr val="tx1"/>
                </a:solidFill>
                <a:effectLst/>
                <a:latin typeface="+mn-lt"/>
                <a:ea typeface="+mn-ea"/>
                <a:cs typeface="+mn-cs"/>
              </a:rPr>
              <a:t> en todo lo demás </a:t>
            </a: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a:p>
            <a:pPr rtl="0"/>
            <a:r>
              <a:rPr lang="en-US" sz="600" kern="1200" dirty="0" smtClean="0">
                <a:solidFill>
                  <a:schemeClr val="tx1"/>
                </a:solidFill>
                <a:effectLst/>
                <a:latin typeface="+mn-lt"/>
                <a:ea typeface="+mn-ea"/>
                <a:cs typeface="+mn-cs"/>
              </a:rPr>
              <a:t>Customer Strategy &amp; Relationships (Marketing)</a:t>
            </a:r>
          </a:p>
          <a:p>
            <a:pPr rtl="0"/>
            <a:r>
              <a:rPr lang="en-US" sz="600" kern="1200" dirty="0" smtClean="0">
                <a:solidFill>
                  <a:schemeClr val="tx1"/>
                </a:solidFill>
                <a:effectLst/>
                <a:latin typeface="+mn-lt"/>
                <a:ea typeface="+mn-ea"/>
                <a:cs typeface="+mn-cs"/>
              </a:rPr>
              <a:t>Employee Development &amp; Satisfaction ( </a:t>
            </a:r>
            <a:r>
              <a:rPr lang="en-US" sz="600" kern="1200" dirty="0" err="1" smtClean="0">
                <a:solidFill>
                  <a:schemeClr val="tx1"/>
                </a:solidFill>
                <a:effectLst/>
                <a:latin typeface="+mn-lt"/>
                <a:ea typeface="+mn-ea"/>
                <a:cs typeface="+mn-cs"/>
              </a:rPr>
              <a:t>fraude</a:t>
            </a:r>
            <a:r>
              <a:rPr lang="en-US" sz="600" kern="1200" dirty="0" smtClean="0">
                <a:solidFill>
                  <a:schemeClr val="tx1"/>
                </a:solidFill>
                <a:effectLst/>
                <a:latin typeface="+mn-lt"/>
                <a:ea typeface="+mn-ea"/>
                <a:cs typeface="+mn-cs"/>
              </a:rPr>
              <a:t> – </a:t>
            </a:r>
            <a:r>
              <a:rPr lang="en-US" sz="600" kern="1200" dirty="0" err="1" smtClean="0">
                <a:solidFill>
                  <a:schemeClr val="tx1"/>
                </a:solidFill>
                <a:effectLst/>
                <a:latin typeface="+mn-lt"/>
                <a:ea typeface="+mn-ea"/>
                <a:cs typeface="+mn-cs"/>
              </a:rPr>
              <a:t>satisfaccion</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disminuir</a:t>
            </a:r>
            <a:r>
              <a:rPr lang="en-US" sz="600" kern="1200" baseline="0" dirty="0" smtClean="0">
                <a:solidFill>
                  <a:schemeClr val="tx1"/>
                </a:solidFill>
                <a:effectLst/>
                <a:latin typeface="+mn-lt"/>
                <a:ea typeface="+mn-ea"/>
                <a:cs typeface="+mn-cs"/>
              </a:rPr>
              <a:t> la </a:t>
            </a:r>
            <a:r>
              <a:rPr lang="en-US" sz="600" kern="1200" baseline="0" dirty="0" err="1" smtClean="0">
                <a:solidFill>
                  <a:schemeClr val="tx1"/>
                </a:solidFill>
                <a:effectLst/>
                <a:latin typeface="+mn-lt"/>
                <a:ea typeface="+mn-ea"/>
                <a:cs typeface="+mn-cs"/>
              </a:rPr>
              <a:t>rotacion</a:t>
            </a:r>
            <a:r>
              <a:rPr lang="en-US" sz="600" kern="1200" dirty="0" smtClean="0">
                <a:solidFill>
                  <a:schemeClr val="tx1"/>
                </a:solidFill>
                <a:effectLst/>
                <a:latin typeface="+mn-lt"/>
                <a:ea typeface="+mn-ea"/>
                <a:cs typeface="+mn-cs"/>
              </a:rPr>
              <a:t>)</a:t>
            </a:r>
          </a:p>
          <a:p>
            <a:pPr rtl="0"/>
            <a:r>
              <a:rPr lang="en-US" sz="600" kern="1200" dirty="0" smtClean="0">
                <a:solidFill>
                  <a:schemeClr val="tx1"/>
                </a:solidFill>
                <a:effectLst/>
                <a:latin typeface="+mn-lt"/>
                <a:ea typeface="+mn-ea"/>
                <a:cs typeface="+mn-cs"/>
              </a:rPr>
              <a:t>Quality, Process Improvement &amp; Change Management (</a:t>
            </a:r>
            <a:r>
              <a:rPr lang="en-US" sz="600" kern="1200" dirty="0" err="1" smtClean="0">
                <a:solidFill>
                  <a:schemeClr val="tx1"/>
                </a:solidFill>
                <a:effectLst/>
                <a:latin typeface="+mn-lt"/>
                <a:ea typeface="+mn-ea"/>
                <a:cs typeface="+mn-cs"/>
              </a:rPr>
              <a:t>optimizacion</a:t>
            </a:r>
            <a:r>
              <a:rPr lang="en-US" sz="600" kern="1200" dirty="0" smtClean="0">
                <a:solidFill>
                  <a:schemeClr val="tx1"/>
                </a:solidFill>
                <a:effectLst/>
                <a:latin typeface="+mn-lt"/>
                <a:ea typeface="+mn-ea"/>
                <a:cs typeface="+mn-cs"/>
              </a:rPr>
              <a:t> de </a:t>
            </a:r>
            <a:r>
              <a:rPr lang="en-US" sz="600" kern="1200" dirty="0" err="1" smtClean="0">
                <a:solidFill>
                  <a:schemeClr val="tx1"/>
                </a:solidFill>
                <a:effectLst/>
                <a:latin typeface="+mn-lt"/>
                <a:ea typeface="+mn-ea"/>
                <a:cs typeface="+mn-cs"/>
              </a:rPr>
              <a:t>rutas</a:t>
            </a:r>
            <a:r>
              <a:rPr lang="en-US" sz="600" kern="1200" dirty="0" smtClean="0">
                <a:solidFill>
                  <a:schemeClr val="tx1"/>
                </a:solidFill>
                <a:effectLst/>
                <a:latin typeface="+mn-lt"/>
                <a:ea typeface="+mn-ea"/>
                <a:cs typeface="+mn-cs"/>
              </a:rPr>
              <a:t> - </a:t>
            </a:r>
            <a:r>
              <a:rPr lang="en-US" sz="600" kern="1200" dirty="0" err="1" smtClean="0">
                <a:solidFill>
                  <a:schemeClr val="tx1"/>
                </a:solidFill>
                <a:effectLst/>
                <a:latin typeface="+mn-lt"/>
                <a:ea typeface="+mn-ea"/>
                <a:cs typeface="+mn-cs"/>
              </a:rPr>
              <a:t>procesos</a:t>
            </a:r>
            <a:r>
              <a:rPr lang="en-US" sz="600" kern="1200" dirty="0" smtClean="0">
                <a:solidFill>
                  <a:schemeClr val="tx1"/>
                </a:solidFill>
                <a:effectLst/>
                <a:latin typeface="+mn-lt"/>
                <a:ea typeface="+mn-ea"/>
                <a:cs typeface="+mn-cs"/>
              </a:rPr>
              <a:t>)</a:t>
            </a:r>
          </a:p>
          <a:p>
            <a:pPr rtl="0"/>
            <a:r>
              <a:rPr lang="en-US" sz="600" kern="1200" dirty="0" smtClean="0">
                <a:solidFill>
                  <a:schemeClr val="tx1"/>
                </a:solidFill>
                <a:effectLst/>
                <a:latin typeface="+mn-lt"/>
                <a:ea typeface="+mn-ea"/>
                <a:cs typeface="+mn-cs"/>
              </a:rPr>
              <a:t>Financial Analysis, Reporting, &amp; Capital Management </a:t>
            </a:r>
          </a:p>
          <a:p>
            <a:pPr rtl="0"/>
            <a:r>
              <a:rPr lang="en-US" sz="600" kern="1200" dirty="0" smtClean="0">
                <a:solidFill>
                  <a:schemeClr val="tx1"/>
                </a:solidFill>
                <a:effectLst/>
                <a:latin typeface="+mn-lt"/>
                <a:ea typeface="+mn-ea"/>
                <a:cs typeface="+mn-cs"/>
              </a:rPr>
              <a:t>Management Responsibility (</a:t>
            </a:r>
            <a:r>
              <a:rPr lang="en-US" sz="600" kern="1200" dirty="0" err="1" smtClean="0">
                <a:solidFill>
                  <a:schemeClr val="tx1"/>
                </a:solidFill>
                <a:effectLst/>
                <a:latin typeface="+mn-lt"/>
                <a:ea typeface="+mn-ea"/>
                <a:cs typeface="+mn-cs"/>
              </a:rPr>
              <a:t>tibco</a:t>
            </a:r>
            <a:r>
              <a:rPr lang="en-US" sz="600" kern="1200" dirty="0" smtClean="0">
                <a:solidFill>
                  <a:schemeClr val="tx1"/>
                </a:solidFill>
                <a:effectLst/>
                <a:latin typeface="+mn-lt"/>
                <a:ea typeface="+mn-ea"/>
                <a:cs typeface="+mn-cs"/>
              </a:rPr>
              <a:t> report</a:t>
            </a:r>
            <a:r>
              <a:rPr lang="en-US" sz="600" kern="1200" baseline="0" dirty="0" smtClean="0">
                <a:solidFill>
                  <a:schemeClr val="tx1"/>
                </a:solidFill>
                <a:effectLst/>
                <a:latin typeface="+mn-lt"/>
                <a:ea typeface="+mn-ea"/>
                <a:cs typeface="+mn-cs"/>
              </a:rPr>
              <a:t> key capabilities</a:t>
            </a:r>
            <a:r>
              <a:rPr lang="en-US" sz="600" kern="1200" dirty="0" smtClean="0">
                <a:solidFill>
                  <a:schemeClr val="tx1"/>
                </a:solidFill>
                <a:effectLst/>
                <a:latin typeface="+mn-lt"/>
                <a:ea typeface="+mn-ea"/>
                <a:cs typeface="+mn-cs"/>
              </a:rPr>
              <a:t>)</a:t>
            </a:r>
          </a:p>
          <a:p>
            <a:pPr rtl="0"/>
            <a:r>
              <a:rPr lang="en-US" sz="600" kern="1200" dirty="0" smtClean="0">
                <a:solidFill>
                  <a:schemeClr val="tx1"/>
                </a:solidFill>
                <a:effectLst/>
                <a:latin typeface="+mn-lt"/>
                <a:ea typeface="+mn-ea"/>
                <a:cs typeface="+mn-cs"/>
              </a:rPr>
              <a:t>Customer Acquisition (Sales) (</a:t>
            </a:r>
            <a:r>
              <a:rPr lang="en-US" sz="600" kern="1200" dirty="0" err="1" smtClean="0">
                <a:solidFill>
                  <a:schemeClr val="tx1"/>
                </a:solidFill>
                <a:effectLst/>
                <a:latin typeface="+mn-lt"/>
                <a:ea typeface="+mn-ea"/>
                <a:cs typeface="+mn-cs"/>
              </a:rPr>
              <a:t>riesgo</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gestion</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cartera</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cobranzas</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prospección</a:t>
            </a:r>
            <a:r>
              <a:rPr lang="en-US" sz="600" kern="1200" dirty="0" smtClean="0">
                <a:solidFill>
                  <a:schemeClr val="tx1"/>
                </a:solidFill>
                <a:effectLst/>
                <a:latin typeface="+mn-lt"/>
                <a:ea typeface="+mn-ea"/>
                <a:cs typeface="+mn-cs"/>
              </a:rPr>
              <a:t>,</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estudios</a:t>
            </a:r>
            <a:r>
              <a:rPr lang="en-US" sz="600" kern="1200" baseline="0" dirty="0" smtClean="0">
                <a:solidFill>
                  <a:schemeClr val="tx1"/>
                </a:solidFill>
                <a:effectLst/>
                <a:latin typeface="+mn-lt"/>
                <a:ea typeface="+mn-ea"/>
                <a:cs typeface="+mn-cs"/>
              </a:rPr>
              <a:t>, segments</a:t>
            </a:r>
            <a:r>
              <a:rPr lang="en-US" sz="600" kern="1200" dirty="0" smtClean="0">
                <a:solidFill>
                  <a:schemeClr val="tx1"/>
                </a:solidFill>
                <a:effectLst/>
                <a:latin typeface="+mn-lt"/>
                <a:ea typeface="+mn-ea"/>
                <a:cs typeface="+mn-cs"/>
              </a:rPr>
              <a:t> )</a:t>
            </a:r>
          </a:p>
          <a:p>
            <a:pPr rtl="0"/>
            <a:r>
              <a:rPr lang="en-US" sz="600" kern="1200" dirty="0" smtClean="0">
                <a:solidFill>
                  <a:schemeClr val="tx1"/>
                </a:solidFill>
                <a:effectLst/>
                <a:latin typeface="+mn-lt"/>
                <a:ea typeface="+mn-ea"/>
                <a:cs typeface="+mn-cs"/>
              </a:rPr>
              <a:t>Product Development (insights del </a:t>
            </a:r>
            <a:r>
              <a:rPr lang="en-US" sz="600" kern="1200" dirty="0" err="1" smtClean="0">
                <a:solidFill>
                  <a:schemeClr val="tx1"/>
                </a:solidFill>
                <a:effectLst/>
                <a:latin typeface="+mn-lt"/>
                <a:ea typeface="+mn-ea"/>
                <a:cs typeface="+mn-cs"/>
              </a:rPr>
              <a:t>cliente</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potencial</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preferencias</a:t>
            </a:r>
            <a:r>
              <a:rPr lang="en-US" sz="600" kern="1200" baseline="0" dirty="0" smtClean="0">
                <a:solidFill>
                  <a:schemeClr val="tx1"/>
                </a:solidFill>
                <a:effectLst/>
                <a:latin typeface="+mn-lt"/>
                <a:ea typeface="+mn-ea"/>
                <a:cs typeface="+mn-cs"/>
              </a:rPr>
              <a:t> - </a:t>
            </a:r>
            <a:r>
              <a:rPr lang="en-US" sz="600" kern="1200" baseline="0" dirty="0" err="1" smtClean="0">
                <a:solidFill>
                  <a:schemeClr val="tx1"/>
                </a:solidFill>
                <a:effectLst/>
                <a:latin typeface="+mn-lt"/>
                <a:ea typeface="+mn-ea"/>
                <a:cs typeface="+mn-cs"/>
              </a:rPr>
              <a:t>perfilamiento</a:t>
            </a:r>
            <a:r>
              <a:rPr lang="en-US" sz="600" kern="1200" dirty="0" smtClean="0">
                <a:solidFill>
                  <a:schemeClr val="tx1"/>
                </a:solidFill>
                <a:effectLst/>
                <a:latin typeface="+mn-lt"/>
                <a:ea typeface="+mn-ea"/>
                <a:cs typeface="+mn-cs"/>
              </a:rPr>
              <a:t>)</a:t>
            </a:r>
          </a:p>
          <a:p>
            <a:pPr rtl="0"/>
            <a:r>
              <a:rPr lang="en-US" sz="600" kern="1200" dirty="0" smtClean="0">
                <a:solidFill>
                  <a:schemeClr val="tx1"/>
                </a:solidFill>
                <a:effectLst/>
                <a:latin typeface="+mn-lt"/>
                <a:ea typeface="+mn-ea"/>
                <a:cs typeface="+mn-cs"/>
              </a:rPr>
              <a:t>Product/Service Delivery </a:t>
            </a:r>
            <a:r>
              <a:rPr lang="en-US" sz="600" kern="1200" baseline="0" dirty="0" smtClean="0">
                <a:solidFill>
                  <a:schemeClr val="tx1"/>
                </a:solidFill>
                <a:effectLst/>
                <a:latin typeface="+mn-lt"/>
                <a:ea typeface="+mn-ea"/>
                <a:cs typeface="+mn-cs"/>
              </a:rPr>
              <a:t> </a:t>
            </a:r>
            <a:r>
              <a:rPr lang="en-US" sz="600" kern="1200" dirty="0" smtClean="0">
                <a:solidFill>
                  <a:schemeClr val="tx1"/>
                </a:solidFill>
                <a:effectLst/>
                <a:latin typeface="+mn-lt"/>
                <a:ea typeface="+mn-ea"/>
                <a:cs typeface="+mn-cs"/>
              </a:rPr>
              <a:t>(UX </a:t>
            </a:r>
            <a:r>
              <a:rPr lang="en-US" sz="600" kern="1200" dirty="0" err="1" smtClean="0">
                <a:solidFill>
                  <a:schemeClr val="tx1"/>
                </a:solidFill>
                <a:effectLst/>
                <a:latin typeface="+mn-lt"/>
                <a:ea typeface="+mn-ea"/>
                <a:cs typeface="+mn-cs"/>
              </a:rPr>
              <a:t>experince</a:t>
            </a:r>
            <a:r>
              <a:rPr lang="en-US" sz="600" kern="1200" dirty="0" smtClean="0">
                <a:solidFill>
                  <a:schemeClr val="tx1"/>
                </a:solidFill>
                <a:effectLst/>
                <a:latin typeface="+mn-lt"/>
                <a:ea typeface="+mn-ea"/>
                <a:cs typeface="+mn-cs"/>
              </a:rPr>
              <a:t> – UI interface)</a:t>
            </a:r>
          </a:p>
          <a:p>
            <a:pPr marL="0" marR="0" indent="0" algn="l" defTabSz="933450" rtl="0" eaLnBrk="1" fontAlgn="base" latinLnBrk="0" hangingPunct="1">
              <a:lnSpc>
                <a:spcPct val="95000"/>
              </a:lnSpc>
              <a:spcBef>
                <a:spcPts val="1200"/>
              </a:spcBef>
              <a:spcAft>
                <a:spcPct val="0"/>
              </a:spcAft>
              <a:buClrTx/>
              <a:buSzTx/>
              <a:buFontTx/>
              <a:buNone/>
              <a:tabLst/>
              <a:defRPr/>
            </a:pPr>
            <a:r>
              <a:rPr lang="en-US" sz="600" kern="1200" dirty="0" smtClean="0">
                <a:solidFill>
                  <a:schemeClr val="tx1"/>
                </a:solidFill>
                <a:effectLst/>
                <a:latin typeface="+mn-lt"/>
                <a:ea typeface="+mn-ea"/>
                <a:cs typeface="+mn-cs"/>
              </a:rPr>
              <a:t>Accounting Management (</a:t>
            </a:r>
            <a:r>
              <a:rPr lang="es-EC" sz="800" dirty="0" smtClean="0"/>
              <a:t>Data </a:t>
            </a:r>
            <a:r>
              <a:rPr lang="es-EC" sz="800" dirty="0" err="1" smtClean="0"/>
              <a:t>mining</a:t>
            </a:r>
            <a:r>
              <a:rPr lang="es-EC" sz="800" dirty="0" smtClean="0"/>
              <a:t> </a:t>
            </a:r>
            <a:r>
              <a:rPr lang="es-EC" sz="800" dirty="0" err="1" smtClean="0"/>
              <a:t>consultancy</a:t>
            </a:r>
            <a:r>
              <a:rPr lang="es-EC" sz="800" dirty="0" smtClean="0"/>
              <a:t> and </a:t>
            </a:r>
            <a:r>
              <a:rPr lang="es-EC" sz="800" dirty="0" err="1" smtClean="0"/>
              <a:t>reporting</a:t>
            </a:r>
            <a:r>
              <a:rPr lang="es-EC" sz="800" dirty="0" smtClean="0"/>
              <a:t>,</a:t>
            </a:r>
            <a:r>
              <a:rPr lang="en-US" sz="800" dirty="0" smtClean="0"/>
              <a:t> </a:t>
            </a:r>
            <a:r>
              <a:rPr lang="es-EC" sz="800" dirty="0" smtClean="0"/>
              <a:t>Tendencias.)</a:t>
            </a:r>
            <a:endParaRPr lang="en-US" sz="600" kern="1200" dirty="0" smtClean="0">
              <a:solidFill>
                <a:schemeClr val="tx1"/>
              </a:solidFill>
              <a:effectLst/>
              <a:latin typeface="+mn-lt"/>
              <a:ea typeface="+mn-ea"/>
              <a:cs typeface="+mn-cs"/>
            </a:endParaRPr>
          </a:p>
          <a:p>
            <a:pPr rtl="0"/>
            <a:r>
              <a:rPr lang="en-US" sz="600" kern="1200" dirty="0" smtClean="0">
                <a:solidFill>
                  <a:schemeClr val="tx1"/>
                </a:solidFill>
                <a:effectLst/>
                <a:latin typeface="+mn-lt"/>
                <a:ea typeface="+mn-ea"/>
                <a:cs typeface="+mn-cs"/>
              </a:rPr>
              <a:t>Technology Management (</a:t>
            </a:r>
            <a:r>
              <a:rPr lang="en-US" sz="600" kern="1200" dirty="0" err="1" smtClean="0">
                <a:solidFill>
                  <a:schemeClr val="tx1"/>
                </a:solidFill>
                <a:effectLst/>
                <a:latin typeface="+mn-lt"/>
                <a:ea typeface="+mn-ea"/>
                <a:cs typeface="+mn-cs"/>
              </a:rPr>
              <a:t>Proveedor</a:t>
            </a:r>
            <a:r>
              <a:rPr lang="en-US" sz="600" kern="1200" baseline="0" dirty="0" smtClean="0">
                <a:solidFill>
                  <a:schemeClr val="tx1"/>
                </a:solidFill>
                <a:effectLst/>
                <a:latin typeface="+mn-lt"/>
                <a:ea typeface="+mn-ea"/>
                <a:cs typeface="+mn-cs"/>
              </a:rPr>
              <a:t> de big data technologies</a:t>
            </a:r>
            <a:r>
              <a:rPr lang="en-US" sz="600" kern="1200" dirty="0" smtClean="0">
                <a:solidFill>
                  <a:schemeClr val="tx1"/>
                </a:solidFill>
                <a:effectLst/>
                <a:latin typeface="+mn-lt"/>
                <a:ea typeface="+mn-ea"/>
                <a:cs typeface="+mn-cs"/>
              </a:rPr>
              <a:t>) </a:t>
            </a: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1241DB-21AD-2D44-8932-D066A0E842C7}" type="slidenum">
              <a:rPr lang="en-US" smtClean="0"/>
              <a:pPr/>
              <a:t>16</a:t>
            </a:fld>
            <a:endParaRPr lang="en-US" dirty="0"/>
          </a:p>
        </p:txBody>
      </p:sp>
    </p:spTree>
    <p:extLst>
      <p:ext uri="{BB962C8B-B14F-4D97-AF65-F5344CB8AC3E}">
        <p14:creationId xmlns:p14="http://schemas.microsoft.com/office/powerpoint/2010/main" val="234235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dirty="0" smtClean="0">
                <a:solidFill>
                  <a:schemeClr val="tx1"/>
                </a:solidFill>
                <a:effectLst/>
                <a:latin typeface="+mn-lt"/>
                <a:ea typeface="+mn-ea"/>
                <a:cs typeface="+mn-cs"/>
              </a:rPr>
              <a:t>Planificación – variables de mercado</a:t>
            </a:r>
            <a:r>
              <a:rPr lang="es-ES" sz="600" b="0" i="0" kern="1200" baseline="0" dirty="0" smtClean="0">
                <a:solidFill>
                  <a:schemeClr val="tx1"/>
                </a:solidFill>
                <a:effectLst/>
                <a:latin typeface="+mn-lt"/>
                <a:ea typeface="+mn-ea"/>
                <a:cs typeface="+mn-cs"/>
              </a:rPr>
              <a:t> , </a:t>
            </a:r>
            <a:r>
              <a:rPr lang="es-ES" sz="600" b="0" i="0" kern="1200" baseline="0" dirty="0" err="1" smtClean="0">
                <a:solidFill>
                  <a:schemeClr val="tx1"/>
                </a:solidFill>
                <a:effectLst/>
                <a:latin typeface="+mn-lt"/>
                <a:ea typeface="+mn-ea"/>
                <a:cs typeface="+mn-cs"/>
              </a:rPr>
              <a:t>cambrian</a:t>
            </a:r>
            <a:r>
              <a:rPr lang="es-ES" sz="600" b="0" i="0" kern="1200" baseline="0" dirty="0" smtClean="0">
                <a:solidFill>
                  <a:schemeClr val="tx1"/>
                </a:solidFill>
                <a:effectLst/>
                <a:latin typeface="+mn-lt"/>
                <a:ea typeface="+mn-ea"/>
                <a:cs typeface="+mn-cs"/>
              </a:rPr>
              <a:t>, ciclo de ventas, de compras, desarrollo de un producto, riesgo , marketing , </a:t>
            </a:r>
            <a:r>
              <a:rPr lang="es-ES" sz="600" b="0" i="0" kern="1200" baseline="0" dirty="0" err="1" smtClean="0">
                <a:solidFill>
                  <a:schemeClr val="tx1"/>
                </a:solidFill>
                <a:effectLst/>
                <a:latin typeface="+mn-lt"/>
                <a:ea typeface="+mn-ea"/>
                <a:cs typeface="+mn-cs"/>
              </a:rPr>
              <a:t>crm</a:t>
            </a:r>
            <a:r>
              <a:rPr lang="es-ES" sz="600" b="0" i="0" kern="1200" baseline="0" dirty="0" smtClean="0">
                <a:solidFill>
                  <a:schemeClr val="tx1"/>
                </a:solidFill>
                <a:effectLst/>
                <a:latin typeface="+mn-lt"/>
                <a:ea typeface="+mn-ea"/>
                <a:cs typeface="+mn-cs"/>
              </a:rPr>
              <a:t>(reclamos), </a:t>
            </a:r>
            <a:r>
              <a:rPr lang="es-ES" sz="600" b="0" i="0" kern="1200" baseline="0" dirty="0" err="1" smtClean="0">
                <a:solidFill>
                  <a:schemeClr val="tx1"/>
                </a:solidFill>
                <a:effectLst/>
                <a:latin typeface="+mn-lt"/>
                <a:ea typeface="+mn-ea"/>
                <a:cs typeface="+mn-cs"/>
              </a:rPr>
              <a:t>geoinversión</a:t>
            </a:r>
            <a:r>
              <a:rPr lang="es-ES" sz="600" b="0" i="0" kern="1200" baseline="0" dirty="0" smtClean="0">
                <a:solidFill>
                  <a:schemeClr val="tx1"/>
                </a:solidFill>
                <a:effectLst/>
                <a:latin typeface="+mn-lt"/>
                <a:ea typeface="+mn-ea"/>
                <a:cs typeface="+mn-cs"/>
              </a:rPr>
              <a:t>, expansión inversión.</a:t>
            </a: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baseline="0" dirty="0" smtClean="0">
                <a:solidFill>
                  <a:schemeClr val="tx1"/>
                </a:solidFill>
                <a:effectLst/>
                <a:latin typeface="+mn-lt"/>
                <a:ea typeface="+mn-ea"/>
                <a:cs typeface="+mn-cs"/>
              </a:rPr>
              <a:t>“ ciclo de negocio” </a:t>
            </a:r>
            <a:r>
              <a:rPr lang="es-ES" sz="600" b="0" i="0" kern="1200" baseline="0" dirty="0" err="1" smtClean="0">
                <a:solidFill>
                  <a:schemeClr val="tx1"/>
                </a:solidFill>
                <a:effectLst/>
                <a:latin typeface="+mn-lt"/>
                <a:ea typeface="+mn-ea"/>
                <a:cs typeface="+mn-cs"/>
              </a:rPr>
              <a:t>analytics</a:t>
            </a: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dirty="0" smtClean="0">
                <a:solidFill>
                  <a:schemeClr val="tx1"/>
                </a:solidFill>
                <a:effectLst/>
                <a:latin typeface="+mn-lt"/>
                <a:ea typeface="+mn-ea"/>
                <a:cs typeface="+mn-cs"/>
              </a:rPr>
              <a:t>Como ayudar a las empresas</a:t>
            </a:r>
            <a:r>
              <a:rPr lang="es-ES" sz="600" b="0" i="0" kern="1200" baseline="0" dirty="0" smtClean="0">
                <a:solidFill>
                  <a:schemeClr val="tx1"/>
                </a:solidFill>
                <a:effectLst/>
                <a:latin typeface="+mn-lt"/>
                <a:ea typeface="+mn-ea"/>
                <a:cs typeface="+mn-cs"/>
              </a:rPr>
              <a:t> en todo lo demás </a:t>
            </a: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a:p>
            <a:pPr rtl="0"/>
            <a:r>
              <a:rPr lang="en-US" sz="600" kern="1200" dirty="0" err="1" smtClean="0">
                <a:solidFill>
                  <a:schemeClr val="tx1"/>
                </a:solidFill>
                <a:effectLst/>
                <a:latin typeface="+mn-lt"/>
                <a:ea typeface="+mn-ea"/>
                <a:cs typeface="+mn-cs"/>
              </a:rPr>
              <a:t>Estrategia</a:t>
            </a:r>
            <a:r>
              <a:rPr lang="en-US" sz="600" kern="1200" dirty="0" smtClean="0">
                <a:solidFill>
                  <a:schemeClr val="tx1"/>
                </a:solidFill>
                <a:effectLst/>
                <a:latin typeface="+mn-lt"/>
                <a:ea typeface="+mn-ea"/>
                <a:cs typeface="+mn-cs"/>
              </a:rPr>
              <a:t> de </a:t>
            </a:r>
            <a:r>
              <a:rPr lang="en-US" sz="600" kern="1200" dirty="0" err="1" smtClean="0">
                <a:solidFill>
                  <a:schemeClr val="tx1"/>
                </a:solidFill>
                <a:effectLst/>
                <a:latin typeface="+mn-lt"/>
                <a:ea typeface="+mn-ea"/>
                <a:cs typeface="+mn-cs"/>
              </a:rPr>
              <a:t>clientes</a:t>
            </a:r>
            <a:r>
              <a:rPr lang="en-US" sz="600" kern="1200" dirty="0" smtClean="0">
                <a:solidFill>
                  <a:schemeClr val="tx1"/>
                </a:solidFill>
                <a:effectLst/>
                <a:latin typeface="+mn-lt"/>
                <a:ea typeface="+mn-ea"/>
                <a:cs typeface="+mn-cs"/>
              </a:rPr>
              <a:t> &amp; </a:t>
            </a:r>
            <a:r>
              <a:rPr lang="en-US" sz="600" kern="1200" dirty="0" err="1" smtClean="0">
                <a:solidFill>
                  <a:schemeClr val="tx1"/>
                </a:solidFill>
                <a:effectLst/>
                <a:latin typeface="+mn-lt"/>
                <a:ea typeface="+mn-ea"/>
                <a:cs typeface="+mn-cs"/>
              </a:rPr>
              <a:t>relaciones</a:t>
            </a:r>
            <a:r>
              <a:rPr lang="en-US" sz="600" kern="1200" dirty="0" smtClean="0">
                <a:solidFill>
                  <a:schemeClr val="tx1"/>
                </a:solidFill>
                <a:effectLst/>
                <a:latin typeface="+mn-lt"/>
                <a:ea typeface="+mn-ea"/>
                <a:cs typeface="+mn-cs"/>
              </a:rPr>
              <a:t> (Marketing) </a:t>
            </a:r>
            <a:r>
              <a:rPr lang="en-US" sz="800" dirty="0" err="1" smtClean="0"/>
              <a:t>Visualizar</a:t>
            </a:r>
            <a:r>
              <a:rPr lang="en-US" sz="800" dirty="0" smtClean="0"/>
              <a:t> </a:t>
            </a:r>
            <a:r>
              <a:rPr lang="en-US" sz="800" dirty="0" err="1" smtClean="0"/>
              <a:t>tendencias</a:t>
            </a:r>
            <a:r>
              <a:rPr lang="en-US" sz="800" dirty="0" smtClean="0"/>
              <a:t> Text mining </a:t>
            </a:r>
            <a:r>
              <a:rPr lang="en-US" sz="800" dirty="0" err="1" smtClean="0"/>
              <a:t>en</a:t>
            </a:r>
            <a:r>
              <a:rPr lang="en-US" sz="800" dirty="0" smtClean="0"/>
              <a:t> </a:t>
            </a:r>
            <a:r>
              <a:rPr lang="en-US" sz="800" dirty="0" err="1" smtClean="0"/>
              <a:t>redes</a:t>
            </a:r>
            <a:r>
              <a:rPr lang="en-US" sz="800" dirty="0" smtClean="0"/>
              <a:t> </a:t>
            </a:r>
            <a:r>
              <a:rPr lang="en-US" sz="800" dirty="0" err="1" smtClean="0"/>
              <a:t>sociales</a:t>
            </a:r>
            <a:r>
              <a:rPr lang="en-US" sz="800" dirty="0" smtClean="0"/>
              <a:t> </a:t>
            </a:r>
            <a:r>
              <a:rPr lang="en-US" sz="800" dirty="0" err="1" smtClean="0"/>
              <a:t>asociaciones</a:t>
            </a:r>
            <a:r>
              <a:rPr lang="en-US" sz="800" baseline="0" dirty="0" smtClean="0"/>
              <a:t> </a:t>
            </a:r>
            <a:r>
              <a:rPr lang="en-US" sz="800" baseline="0" dirty="0" err="1" smtClean="0"/>
              <a:t>localizadas</a:t>
            </a:r>
            <a:r>
              <a:rPr lang="en-US" sz="800" baseline="0" dirty="0" smtClean="0"/>
              <a:t> </a:t>
            </a:r>
            <a:r>
              <a:rPr lang="en-US" sz="800" baseline="0" dirty="0" err="1" smtClean="0"/>
              <a:t>mediante</a:t>
            </a:r>
            <a:r>
              <a:rPr lang="en-US" sz="800" baseline="0" dirty="0" smtClean="0"/>
              <a:t> Geo u </a:t>
            </a:r>
            <a:r>
              <a:rPr lang="en-US" sz="800" baseline="0" dirty="0" err="1" smtClean="0"/>
              <a:t>otras</a:t>
            </a:r>
            <a:r>
              <a:rPr lang="en-US" sz="800" baseline="0" dirty="0" smtClean="0"/>
              <a:t> variables.</a:t>
            </a:r>
          </a:p>
          <a:p>
            <a:pPr rtl="0"/>
            <a:r>
              <a:rPr lang="es-EC" sz="700" b="1" kern="1200" baseline="0" dirty="0" smtClean="0">
                <a:solidFill>
                  <a:schemeClr val="tx1"/>
                </a:solidFill>
                <a:effectLst/>
                <a:latin typeface="+mn-lt"/>
                <a:ea typeface="+mn-ea"/>
                <a:cs typeface="+mn-cs"/>
              </a:rPr>
              <a:t>Michigan </a:t>
            </a:r>
            <a:r>
              <a:rPr lang="es-EC" sz="700" b="1" kern="1200" baseline="0" dirty="0" err="1" smtClean="0">
                <a:solidFill>
                  <a:schemeClr val="tx1"/>
                </a:solidFill>
                <a:effectLst/>
                <a:latin typeface="+mn-lt"/>
                <a:ea typeface="+mn-ea"/>
                <a:cs typeface="+mn-cs"/>
              </a:rPr>
              <a:t>State</a:t>
            </a:r>
            <a:r>
              <a:rPr lang="es-EC" sz="700" b="1" kern="1200" baseline="0" dirty="0" smtClean="0">
                <a:solidFill>
                  <a:schemeClr val="tx1"/>
                </a:solidFill>
                <a:effectLst/>
                <a:latin typeface="+mn-lt"/>
                <a:ea typeface="+mn-ea"/>
                <a:cs typeface="+mn-cs"/>
              </a:rPr>
              <a:t> </a:t>
            </a:r>
            <a:r>
              <a:rPr lang="es-EC" sz="700" b="1" kern="1200" baseline="0" dirty="0" err="1" smtClean="0">
                <a:solidFill>
                  <a:schemeClr val="tx1"/>
                </a:solidFill>
                <a:effectLst/>
                <a:latin typeface="+mn-lt"/>
                <a:ea typeface="+mn-ea"/>
                <a:cs typeface="+mn-cs"/>
              </a:rPr>
              <a:t>University</a:t>
            </a:r>
            <a:r>
              <a:rPr lang="es-EC" sz="700" b="1" kern="1200" baseline="0" dirty="0" smtClean="0">
                <a:solidFill>
                  <a:schemeClr val="tx1"/>
                </a:solidFill>
                <a:effectLst/>
                <a:latin typeface="+mn-lt"/>
                <a:ea typeface="+mn-ea"/>
                <a:cs typeface="+mn-cs"/>
              </a:rPr>
              <a:t>: Creo un score de afinidad que indica la probabilidad del donante. Aumenta la </a:t>
            </a:r>
            <a:r>
              <a:rPr lang="es-EC" sz="700" b="1" kern="1200" baseline="0" dirty="0" err="1" smtClean="0">
                <a:solidFill>
                  <a:schemeClr val="tx1"/>
                </a:solidFill>
                <a:effectLst/>
                <a:latin typeface="+mn-lt"/>
                <a:ea typeface="+mn-ea"/>
                <a:cs typeface="+mn-cs"/>
              </a:rPr>
              <a:t>recuadación</a:t>
            </a:r>
            <a:r>
              <a:rPr lang="es-EC" sz="700" b="1" kern="1200" baseline="0" dirty="0" smtClean="0">
                <a:solidFill>
                  <a:schemeClr val="tx1"/>
                </a:solidFill>
                <a:effectLst/>
                <a:latin typeface="+mn-lt"/>
                <a:ea typeface="+mn-ea"/>
                <a:cs typeface="+mn-cs"/>
              </a:rPr>
              <a:t> de fondos para investigación, académica y deporte.</a:t>
            </a:r>
          </a:p>
          <a:p>
            <a:pPr rtl="0"/>
            <a:endParaRPr lang="es-EC" sz="700" kern="1200" baseline="0" dirty="0" smtClean="0">
              <a:solidFill>
                <a:schemeClr val="tx1"/>
              </a:solidFill>
              <a:effectLst/>
              <a:latin typeface="+mn-lt"/>
              <a:ea typeface="+mn-ea"/>
              <a:cs typeface="+mn-cs"/>
            </a:endParaRPr>
          </a:p>
          <a:p>
            <a:pPr rtl="0"/>
            <a:r>
              <a:rPr lang="en-US" sz="600" kern="1200" dirty="0" err="1" smtClean="0">
                <a:solidFill>
                  <a:schemeClr val="tx1"/>
                </a:solidFill>
                <a:effectLst/>
                <a:latin typeface="+mn-lt"/>
                <a:ea typeface="+mn-ea"/>
                <a:cs typeface="+mn-cs"/>
              </a:rPr>
              <a:t>Desarrollo</a:t>
            </a:r>
            <a:r>
              <a:rPr lang="en-US" sz="600" kern="1200" dirty="0" smtClean="0">
                <a:solidFill>
                  <a:schemeClr val="tx1"/>
                </a:solidFill>
                <a:effectLst/>
                <a:latin typeface="+mn-lt"/>
                <a:ea typeface="+mn-ea"/>
                <a:cs typeface="+mn-cs"/>
              </a:rPr>
              <a:t> de </a:t>
            </a:r>
            <a:r>
              <a:rPr lang="en-US" sz="600" kern="1200" dirty="0" err="1" smtClean="0">
                <a:solidFill>
                  <a:schemeClr val="tx1"/>
                </a:solidFill>
                <a:effectLst/>
                <a:latin typeface="+mn-lt"/>
                <a:ea typeface="+mn-ea"/>
                <a:cs typeface="+mn-cs"/>
              </a:rPr>
              <a:t>Empleados</a:t>
            </a:r>
            <a:r>
              <a:rPr lang="en-US" sz="600" kern="1200" dirty="0" smtClean="0">
                <a:solidFill>
                  <a:schemeClr val="tx1"/>
                </a:solidFill>
                <a:effectLst/>
                <a:latin typeface="+mn-lt"/>
                <a:ea typeface="+mn-ea"/>
                <a:cs typeface="+mn-cs"/>
              </a:rPr>
              <a:t> &amp; </a:t>
            </a:r>
            <a:r>
              <a:rPr lang="en-US" sz="600" kern="1200" dirty="0" err="1" smtClean="0">
                <a:solidFill>
                  <a:schemeClr val="tx1"/>
                </a:solidFill>
                <a:effectLst/>
                <a:latin typeface="+mn-lt"/>
                <a:ea typeface="+mn-ea"/>
                <a:cs typeface="+mn-cs"/>
              </a:rPr>
              <a:t>Satisfacción</a:t>
            </a:r>
            <a:r>
              <a:rPr lang="en-US" sz="600" kern="1200" dirty="0" smtClean="0">
                <a:solidFill>
                  <a:schemeClr val="tx1"/>
                </a:solidFill>
                <a:effectLst/>
                <a:latin typeface="+mn-lt"/>
                <a:ea typeface="+mn-ea"/>
                <a:cs typeface="+mn-cs"/>
              </a:rPr>
              <a:t> ( </a:t>
            </a:r>
            <a:r>
              <a:rPr lang="en-US" sz="600" kern="1200" dirty="0" err="1" smtClean="0">
                <a:solidFill>
                  <a:schemeClr val="tx1"/>
                </a:solidFill>
                <a:effectLst/>
                <a:latin typeface="+mn-lt"/>
                <a:ea typeface="+mn-ea"/>
                <a:cs typeface="+mn-cs"/>
              </a:rPr>
              <a:t>fraude</a:t>
            </a:r>
            <a:r>
              <a:rPr lang="en-US" sz="600" kern="1200" dirty="0" smtClean="0">
                <a:solidFill>
                  <a:schemeClr val="tx1"/>
                </a:solidFill>
                <a:effectLst/>
                <a:latin typeface="+mn-lt"/>
                <a:ea typeface="+mn-ea"/>
                <a:cs typeface="+mn-cs"/>
              </a:rPr>
              <a:t> – </a:t>
            </a:r>
            <a:r>
              <a:rPr lang="en-US" sz="600" kern="1200" dirty="0" err="1" smtClean="0">
                <a:solidFill>
                  <a:schemeClr val="tx1"/>
                </a:solidFill>
                <a:effectLst/>
                <a:latin typeface="+mn-lt"/>
                <a:ea typeface="+mn-ea"/>
                <a:cs typeface="+mn-cs"/>
              </a:rPr>
              <a:t>satisfaccion</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disminuir</a:t>
            </a:r>
            <a:r>
              <a:rPr lang="en-US" sz="600" kern="1200" baseline="0" dirty="0" smtClean="0">
                <a:solidFill>
                  <a:schemeClr val="tx1"/>
                </a:solidFill>
                <a:effectLst/>
                <a:latin typeface="+mn-lt"/>
                <a:ea typeface="+mn-ea"/>
                <a:cs typeface="+mn-cs"/>
              </a:rPr>
              <a:t> la </a:t>
            </a:r>
            <a:r>
              <a:rPr lang="en-US" sz="600" kern="1200" baseline="0" dirty="0" err="1" smtClean="0">
                <a:solidFill>
                  <a:schemeClr val="tx1"/>
                </a:solidFill>
                <a:effectLst/>
                <a:latin typeface="+mn-lt"/>
                <a:ea typeface="+mn-ea"/>
                <a:cs typeface="+mn-cs"/>
              </a:rPr>
              <a:t>rotacion</a:t>
            </a:r>
            <a:r>
              <a:rPr lang="en-US" sz="600" kern="1200" dirty="0" smtClean="0">
                <a:solidFill>
                  <a:schemeClr val="tx1"/>
                </a:solidFill>
                <a:effectLst/>
                <a:latin typeface="+mn-lt"/>
                <a:ea typeface="+mn-ea"/>
                <a:cs typeface="+mn-cs"/>
              </a:rPr>
              <a:t>)</a:t>
            </a:r>
            <a:endParaRPr lang="es-EC" sz="600" kern="1200" dirty="0" smtClean="0">
              <a:solidFill>
                <a:schemeClr val="tx1"/>
              </a:solidFill>
              <a:effectLst/>
              <a:latin typeface="+mn-lt"/>
              <a:ea typeface="+mn-ea"/>
              <a:cs typeface="+mn-cs"/>
            </a:endParaRPr>
          </a:p>
          <a:p>
            <a:r>
              <a:rPr lang="es-EC" sz="600" b="1" kern="1200" dirty="0" smtClean="0">
                <a:solidFill>
                  <a:schemeClr val="tx1"/>
                </a:solidFill>
                <a:effectLst/>
                <a:latin typeface="+mn-lt"/>
                <a:ea typeface="+mn-ea"/>
                <a:cs typeface="+mn-cs"/>
              </a:rPr>
              <a:t>Starbucks: </a:t>
            </a:r>
            <a:r>
              <a:rPr lang="en-US" sz="600" b="1" i="0" u="none" strike="noStrike" kern="1200" baseline="0" dirty="0" smtClean="0">
                <a:solidFill>
                  <a:schemeClr val="tx1"/>
                </a:solidFill>
                <a:latin typeface="+mn-lt"/>
                <a:ea typeface="+mn-ea"/>
                <a:cs typeface="+mn-cs"/>
              </a:rPr>
              <a:t>La </a:t>
            </a:r>
            <a:r>
              <a:rPr lang="en-US" sz="600" b="1" i="0" u="none" strike="noStrike" kern="1200" baseline="0" dirty="0" err="1" smtClean="0">
                <a:solidFill>
                  <a:schemeClr val="tx1"/>
                </a:solidFill>
                <a:latin typeface="+mn-lt"/>
                <a:ea typeface="+mn-ea"/>
                <a:cs typeface="+mn-cs"/>
              </a:rPr>
              <a:t>analítica</a:t>
            </a:r>
            <a:r>
              <a:rPr lang="en-US" sz="600" b="1" i="0" u="none" strike="noStrike" kern="1200" baseline="0" dirty="0" smtClean="0">
                <a:solidFill>
                  <a:schemeClr val="tx1"/>
                </a:solidFill>
                <a:latin typeface="+mn-lt"/>
                <a:ea typeface="+mn-ea"/>
                <a:cs typeface="+mn-cs"/>
              </a:rPr>
              <a:t> de </a:t>
            </a:r>
            <a:r>
              <a:rPr lang="en-US" sz="600" b="1" i="0" u="none" strike="noStrike" kern="1200" baseline="0" dirty="0" err="1" smtClean="0">
                <a:solidFill>
                  <a:schemeClr val="tx1"/>
                </a:solidFill>
                <a:latin typeface="+mn-lt"/>
                <a:ea typeface="+mn-ea"/>
                <a:cs typeface="+mn-cs"/>
              </a:rPr>
              <a:t>recursos</a:t>
            </a:r>
            <a:r>
              <a:rPr lang="en-US" sz="600" b="1" i="0" u="none" strike="noStrike" kern="1200" baseline="0" dirty="0" smtClean="0">
                <a:solidFill>
                  <a:schemeClr val="tx1"/>
                </a:solidFill>
                <a:latin typeface="+mn-lt"/>
                <a:ea typeface="+mn-ea"/>
                <a:cs typeface="+mn-cs"/>
              </a:rPr>
              <a:t> </a:t>
            </a:r>
            <a:r>
              <a:rPr lang="es-ES" sz="600" b="1" i="0" u="none" strike="noStrike" kern="1200" baseline="0" dirty="0" smtClean="0">
                <a:solidFill>
                  <a:schemeClr val="tx1"/>
                </a:solidFill>
                <a:latin typeface="+mn-lt"/>
                <a:ea typeface="+mn-ea"/>
                <a:cs typeface="+mn-cs"/>
              </a:rPr>
              <a:t>humanos, las ventas y los </a:t>
            </a:r>
            <a:r>
              <a:rPr lang="en-US" sz="600" b="1" i="0" u="none" strike="noStrike" kern="1200" baseline="0" dirty="0" err="1" smtClean="0">
                <a:solidFill>
                  <a:schemeClr val="tx1"/>
                </a:solidFill>
                <a:latin typeface="+mn-lt"/>
                <a:ea typeface="+mn-ea"/>
                <a:cs typeface="+mn-cs"/>
              </a:rPr>
              <a:t>datos</a:t>
            </a:r>
            <a:r>
              <a:rPr lang="en-US" sz="600" b="1" i="0" u="none" strike="noStrike" kern="1200" baseline="0" dirty="0" smtClean="0">
                <a:solidFill>
                  <a:schemeClr val="tx1"/>
                </a:solidFill>
                <a:latin typeface="+mn-lt"/>
                <a:ea typeface="+mn-ea"/>
                <a:cs typeface="+mn-cs"/>
              </a:rPr>
              <a:t> de </a:t>
            </a:r>
            <a:r>
              <a:rPr lang="en-US" sz="600" b="1" i="0" u="none" strike="noStrike" kern="1200" baseline="0" dirty="0" err="1" smtClean="0">
                <a:solidFill>
                  <a:schemeClr val="tx1"/>
                </a:solidFill>
                <a:latin typeface="+mn-lt"/>
                <a:ea typeface="+mn-ea"/>
                <a:cs typeface="+mn-cs"/>
              </a:rPr>
              <a:t>los</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clientes</a:t>
            </a:r>
            <a:r>
              <a:rPr lang="en-US" sz="600" b="1" i="0" u="none" strike="noStrike" kern="1200" baseline="0" dirty="0" smtClean="0">
                <a:solidFill>
                  <a:schemeClr val="tx1"/>
                </a:solidFill>
                <a:latin typeface="+mn-lt"/>
                <a:ea typeface="+mn-ea"/>
                <a:cs typeface="+mn-cs"/>
              </a:rPr>
              <a:t> </a:t>
            </a:r>
            <a:r>
              <a:rPr lang="es-ES" sz="600" b="1" i="0" u="none" strike="noStrike" kern="1200" baseline="0" dirty="0" smtClean="0">
                <a:solidFill>
                  <a:schemeClr val="tx1"/>
                </a:solidFill>
                <a:latin typeface="+mn-lt"/>
                <a:ea typeface="+mn-ea"/>
                <a:cs typeface="+mn-cs"/>
              </a:rPr>
              <a:t>revelaron la lealtad de los </a:t>
            </a:r>
            <a:r>
              <a:rPr lang="en-US" sz="600" b="1" i="0" u="none" strike="noStrike" kern="1200" baseline="0" dirty="0" smtClean="0">
                <a:solidFill>
                  <a:schemeClr val="tx1"/>
                </a:solidFill>
                <a:latin typeface="+mn-lt"/>
                <a:ea typeface="+mn-ea"/>
                <a:cs typeface="+mn-cs"/>
              </a:rPr>
              <a:t>baristas </a:t>
            </a:r>
            <a:r>
              <a:rPr lang="en-US" sz="600" b="1" i="0" u="none" strike="noStrike" kern="1200" baseline="0" dirty="0" err="1" smtClean="0">
                <a:solidFill>
                  <a:schemeClr val="tx1"/>
                </a:solidFill>
                <a:latin typeface="+mn-lt"/>
                <a:ea typeface="+mn-ea"/>
                <a:cs typeface="+mn-cs"/>
              </a:rPr>
              <a:t>como</a:t>
            </a:r>
            <a:r>
              <a:rPr lang="en-US" sz="600" b="1" i="0" u="none" strike="noStrike" kern="1200" baseline="0" dirty="0" smtClean="0">
                <a:solidFill>
                  <a:schemeClr val="tx1"/>
                </a:solidFill>
                <a:latin typeface="+mn-lt"/>
                <a:ea typeface="+mn-ea"/>
                <a:cs typeface="+mn-cs"/>
              </a:rPr>
              <a:t> causa </a:t>
            </a:r>
            <a:r>
              <a:rPr lang="en-US" sz="600" b="1" i="0" u="none" strike="noStrike" kern="1200" baseline="0" dirty="0" err="1" smtClean="0">
                <a:solidFill>
                  <a:schemeClr val="tx1"/>
                </a:solidFill>
                <a:latin typeface="+mn-lt"/>
                <a:ea typeface="+mn-ea"/>
                <a:cs typeface="+mn-cs"/>
              </a:rPr>
              <a:t>raíz</a:t>
            </a:r>
            <a:r>
              <a:rPr lang="en-US" sz="600" b="1" i="0" u="none" strike="noStrike" kern="1200" baseline="0" dirty="0" smtClean="0">
                <a:solidFill>
                  <a:schemeClr val="tx1"/>
                </a:solidFill>
                <a:latin typeface="+mn-lt"/>
                <a:ea typeface="+mn-ea"/>
                <a:cs typeface="+mn-cs"/>
              </a:rPr>
              <a:t>, </a:t>
            </a:r>
            <a:r>
              <a:rPr lang="es-ES" sz="600" b="1" i="0" u="none" strike="noStrike" kern="1200" baseline="0" dirty="0" smtClean="0">
                <a:solidFill>
                  <a:schemeClr val="tx1"/>
                </a:solidFill>
                <a:latin typeface="+mn-lt"/>
                <a:ea typeface="+mn-ea"/>
                <a:cs typeface="+mn-cs"/>
              </a:rPr>
              <a:t>lo que condujo a </a:t>
            </a:r>
            <a:r>
              <a:rPr lang="es-ES" sz="600" b="1" i="0" u="none" strike="noStrike" kern="1200" baseline="0" dirty="0" smtClean="0">
                <a:solidFill>
                  <a:schemeClr val="tx1"/>
                </a:solidFill>
                <a:latin typeface="+mn-lt"/>
                <a:ea typeface="+mn-ea"/>
                <a:cs typeface="+mn-cs"/>
              </a:rPr>
              <a:t>nuevos </a:t>
            </a:r>
            <a:r>
              <a:rPr lang="en-US" sz="600" b="1" i="0" u="none" strike="noStrike" kern="1200" baseline="0" dirty="0" err="1" smtClean="0">
                <a:solidFill>
                  <a:schemeClr val="tx1"/>
                </a:solidFill>
                <a:latin typeface="+mn-lt"/>
                <a:ea typeface="+mn-ea"/>
                <a:cs typeface="+mn-cs"/>
              </a:rPr>
              <a:t>programas</a:t>
            </a:r>
            <a:r>
              <a:rPr lang="en-US" sz="600" b="1" i="0" u="none" strike="noStrike" kern="1200" baseline="0" dirty="0" smtClean="0">
                <a:solidFill>
                  <a:schemeClr val="tx1"/>
                </a:solidFill>
                <a:latin typeface="+mn-lt"/>
                <a:ea typeface="+mn-ea"/>
                <a:cs typeface="+mn-cs"/>
              </a:rPr>
              <a:t> </a:t>
            </a:r>
            <a:r>
              <a:rPr lang="en-US" sz="600" b="1" i="0" u="none" strike="noStrike" kern="1200" baseline="0" dirty="0" smtClean="0">
                <a:solidFill>
                  <a:schemeClr val="tx1"/>
                </a:solidFill>
                <a:latin typeface="+mn-lt"/>
                <a:ea typeface="+mn-ea"/>
                <a:cs typeface="+mn-cs"/>
              </a:rPr>
              <a:t>para </a:t>
            </a:r>
            <a:r>
              <a:rPr lang="en-US" sz="600" b="1" i="0" u="none" strike="noStrike" kern="1200" baseline="0" dirty="0" err="1" smtClean="0">
                <a:solidFill>
                  <a:schemeClr val="tx1"/>
                </a:solidFill>
                <a:latin typeface="+mn-lt"/>
                <a:ea typeface="+mn-ea"/>
                <a:cs typeface="+mn-cs"/>
              </a:rPr>
              <a:t>retener</a:t>
            </a:r>
            <a:r>
              <a:rPr lang="en-US" sz="600" b="1" i="0" u="none" strike="noStrike" kern="1200" baseline="0" dirty="0" smtClean="0">
                <a:solidFill>
                  <a:schemeClr val="tx1"/>
                </a:solidFill>
                <a:latin typeface="+mn-lt"/>
                <a:ea typeface="+mn-ea"/>
                <a:cs typeface="+mn-cs"/>
              </a:rPr>
              <a:t> el </a:t>
            </a:r>
            <a:r>
              <a:rPr lang="en-US" sz="600" b="1" i="0" u="none" strike="noStrike" kern="1200" baseline="0" dirty="0" err="1" smtClean="0">
                <a:solidFill>
                  <a:schemeClr val="tx1"/>
                </a:solidFill>
                <a:latin typeface="+mn-lt"/>
                <a:ea typeface="+mn-ea"/>
                <a:cs typeface="+mn-cs"/>
              </a:rPr>
              <a:t>talento</a:t>
            </a:r>
            <a:r>
              <a:rPr lang="en-US" sz="600" b="1" i="0" u="none" strike="noStrike" kern="1200" baseline="0" dirty="0" smtClean="0">
                <a:solidFill>
                  <a:schemeClr val="tx1"/>
                </a:solidFill>
                <a:latin typeface="+mn-lt"/>
                <a:ea typeface="+mn-ea"/>
                <a:cs typeface="+mn-cs"/>
              </a:rPr>
              <a:t>.</a:t>
            </a:r>
            <a:endParaRPr lang="es-EC" sz="600" b="1" kern="1200" dirty="0" smtClean="0">
              <a:solidFill>
                <a:schemeClr val="tx1"/>
              </a:solidFill>
              <a:effectLst/>
              <a:latin typeface="+mn-lt"/>
              <a:ea typeface="+mn-ea"/>
              <a:cs typeface="+mn-cs"/>
            </a:endParaRPr>
          </a:p>
          <a:p>
            <a:pPr rtl="0"/>
            <a:endParaRPr lang="en-US" sz="600" kern="1200" dirty="0" smtClean="0">
              <a:solidFill>
                <a:schemeClr val="tx1"/>
              </a:solidFill>
              <a:effectLst/>
              <a:latin typeface="+mn-lt"/>
              <a:ea typeface="+mn-ea"/>
              <a:cs typeface="+mn-cs"/>
            </a:endParaRPr>
          </a:p>
          <a:p>
            <a:pPr rtl="0"/>
            <a:r>
              <a:rPr lang="en-US" sz="600" kern="1200" dirty="0" err="1" smtClean="0">
                <a:solidFill>
                  <a:schemeClr val="tx1"/>
                </a:solidFill>
                <a:effectLst/>
                <a:latin typeface="+mn-lt"/>
                <a:ea typeface="+mn-ea"/>
                <a:cs typeface="+mn-cs"/>
              </a:rPr>
              <a:t>Calidad</a:t>
            </a:r>
            <a:r>
              <a:rPr lang="en-US" sz="600" kern="1200" dirty="0" smtClean="0">
                <a:solidFill>
                  <a:schemeClr val="tx1"/>
                </a:solidFill>
                <a:effectLst/>
                <a:latin typeface="+mn-lt"/>
                <a:ea typeface="+mn-ea"/>
                <a:cs typeface="+mn-cs"/>
              </a:rPr>
              <a:t> &amp; </a:t>
            </a:r>
            <a:r>
              <a:rPr lang="en-US" sz="600" kern="1200" dirty="0" err="1" smtClean="0">
                <a:solidFill>
                  <a:schemeClr val="tx1"/>
                </a:solidFill>
                <a:effectLst/>
                <a:latin typeface="+mn-lt"/>
                <a:ea typeface="+mn-ea"/>
                <a:cs typeface="+mn-cs"/>
              </a:rPr>
              <a:t>Procesos</a:t>
            </a:r>
            <a:r>
              <a:rPr lang="en-US" sz="600" kern="1200" dirty="0" smtClean="0">
                <a:solidFill>
                  <a:schemeClr val="tx1"/>
                </a:solidFill>
                <a:effectLst/>
                <a:latin typeface="+mn-lt"/>
                <a:ea typeface="+mn-ea"/>
                <a:cs typeface="+mn-cs"/>
              </a:rPr>
              <a:t> de </a:t>
            </a:r>
            <a:r>
              <a:rPr lang="en-US" sz="600" kern="1200" dirty="0" err="1" smtClean="0">
                <a:solidFill>
                  <a:schemeClr val="tx1"/>
                </a:solidFill>
                <a:effectLst/>
                <a:latin typeface="+mn-lt"/>
                <a:ea typeface="+mn-ea"/>
                <a:cs typeface="+mn-cs"/>
              </a:rPr>
              <a:t>Mejora</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optimizacion</a:t>
            </a:r>
            <a:r>
              <a:rPr lang="en-US" sz="600" kern="1200" dirty="0" smtClean="0">
                <a:solidFill>
                  <a:schemeClr val="tx1"/>
                </a:solidFill>
                <a:effectLst/>
                <a:latin typeface="+mn-lt"/>
                <a:ea typeface="+mn-ea"/>
                <a:cs typeface="+mn-cs"/>
              </a:rPr>
              <a:t> de </a:t>
            </a:r>
            <a:r>
              <a:rPr lang="en-US" sz="600" kern="1200" dirty="0" err="1" smtClean="0">
                <a:solidFill>
                  <a:schemeClr val="tx1"/>
                </a:solidFill>
                <a:effectLst/>
                <a:latin typeface="+mn-lt"/>
                <a:ea typeface="+mn-ea"/>
                <a:cs typeface="+mn-cs"/>
              </a:rPr>
              <a:t>rutas</a:t>
            </a:r>
            <a:r>
              <a:rPr lang="en-US" sz="600" kern="1200" dirty="0" smtClean="0">
                <a:solidFill>
                  <a:schemeClr val="tx1"/>
                </a:solidFill>
                <a:effectLst/>
                <a:latin typeface="+mn-lt"/>
                <a:ea typeface="+mn-ea"/>
                <a:cs typeface="+mn-cs"/>
              </a:rPr>
              <a:t> – </a:t>
            </a:r>
            <a:r>
              <a:rPr lang="en-US" sz="600" kern="1200" dirty="0" err="1" smtClean="0">
                <a:solidFill>
                  <a:schemeClr val="tx1"/>
                </a:solidFill>
                <a:effectLst/>
                <a:latin typeface="+mn-lt"/>
                <a:ea typeface="+mn-ea"/>
                <a:cs typeface="+mn-cs"/>
              </a:rPr>
              <a:t>procesos</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estudio</a:t>
            </a:r>
            <a:r>
              <a:rPr lang="en-US" sz="600" kern="1200" dirty="0" smtClean="0">
                <a:solidFill>
                  <a:schemeClr val="tx1"/>
                </a:solidFill>
                <a:effectLst/>
                <a:latin typeface="+mn-lt"/>
                <a:ea typeface="+mn-ea"/>
                <a:cs typeface="+mn-cs"/>
              </a:rPr>
              <a:t> de </a:t>
            </a:r>
            <a:r>
              <a:rPr lang="en-US" sz="600" kern="1200" dirty="0" err="1" smtClean="0">
                <a:solidFill>
                  <a:schemeClr val="tx1"/>
                </a:solidFill>
                <a:effectLst/>
                <a:latin typeface="+mn-lt"/>
                <a:ea typeface="+mn-ea"/>
                <a:cs typeface="+mn-cs"/>
              </a:rPr>
              <a:t>influencia</a:t>
            </a:r>
            <a:r>
              <a:rPr lang="en-US" sz="600" kern="1200" dirty="0" smtClean="0">
                <a:solidFill>
                  <a:schemeClr val="tx1"/>
                </a:solidFill>
                <a:effectLst/>
                <a:latin typeface="+mn-lt"/>
                <a:ea typeface="+mn-ea"/>
                <a:cs typeface="+mn-cs"/>
              </a:rPr>
              <a:t> y </a:t>
            </a:r>
            <a:r>
              <a:rPr lang="en-US" sz="600" kern="1200" dirty="0" err="1" smtClean="0">
                <a:solidFill>
                  <a:schemeClr val="tx1"/>
                </a:solidFill>
                <a:effectLst/>
                <a:latin typeface="+mn-lt"/>
                <a:ea typeface="+mn-ea"/>
                <a:cs typeface="+mn-cs"/>
              </a:rPr>
              <a:t>sociología</a:t>
            </a:r>
            <a:r>
              <a:rPr lang="en-US" sz="600" kern="1200" dirty="0" smtClean="0">
                <a:solidFill>
                  <a:schemeClr val="tx1"/>
                </a:solidFill>
                <a:effectLst/>
                <a:latin typeface="+mn-lt"/>
                <a:ea typeface="+mn-ea"/>
                <a:cs typeface="+mn-cs"/>
              </a:rPr>
              <a:t>)</a:t>
            </a:r>
          </a:p>
          <a:p>
            <a:pPr marL="0" marR="0" indent="0" algn="l" defTabSz="933450" rtl="0" eaLnBrk="1" fontAlgn="base" latinLnBrk="0" hangingPunct="1">
              <a:lnSpc>
                <a:spcPct val="95000"/>
              </a:lnSpc>
              <a:spcBef>
                <a:spcPts val="1200"/>
              </a:spcBef>
              <a:spcAft>
                <a:spcPct val="0"/>
              </a:spcAft>
              <a:buClrTx/>
              <a:buSzTx/>
              <a:buFontTx/>
              <a:buNone/>
              <a:tabLst/>
              <a:defRPr/>
            </a:pPr>
            <a:r>
              <a:rPr lang="es-EC" sz="600" b="1" kern="1200" dirty="0" smtClean="0">
                <a:solidFill>
                  <a:schemeClr val="tx1"/>
                </a:solidFill>
                <a:effectLst/>
                <a:latin typeface="+mn-lt"/>
                <a:ea typeface="+mn-ea"/>
                <a:cs typeface="+mn-cs"/>
              </a:rPr>
              <a:t>Volvo</a:t>
            </a:r>
            <a:r>
              <a:rPr lang="es-EC" sz="600" b="1" kern="1200" dirty="0" smtClean="0">
                <a:solidFill>
                  <a:schemeClr val="tx1"/>
                </a:solidFill>
                <a:effectLst/>
                <a:latin typeface="+mn-lt"/>
                <a:ea typeface="+mn-ea"/>
                <a:cs typeface="+mn-cs"/>
              </a:rPr>
              <a:t>:</a:t>
            </a:r>
            <a:r>
              <a:rPr lang="es-EC" sz="600" b="1" kern="1200" baseline="0" dirty="0" smtClean="0">
                <a:solidFill>
                  <a:schemeClr val="tx1"/>
                </a:solidFill>
                <a:effectLst/>
                <a:latin typeface="+mn-lt"/>
                <a:ea typeface="+mn-ea"/>
                <a:cs typeface="+mn-cs"/>
              </a:rPr>
              <a:t> Aplica técnicas estadísticas para reducir el tiempo de diagnóstico 70% y el tiempo de reparación 20%.</a:t>
            </a:r>
          </a:p>
          <a:p>
            <a:pPr rtl="0"/>
            <a:endParaRPr lang="en-US" sz="600" kern="1200" dirty="0" smtClean="0">
              <a:solidFill>
                <a:schemeClr val="tx1"/>
              </a:solidFill>
              <a:effectLst/>
              <a:latin typeface="+mn-lt"/>
              <a:ea typeface="+mn-ea"/>
              <a:cs typeface="+mn-cs"/>
            </a:endParaRPr>
          </a:p>
          <a:p>
            <a:pPr rtl="0"/>
            <a:r>
              <a:rPr lang="en-US" sz="600" kern="1200" dirty="0" err="1" smtClean="0">
                <a:solidFill>
                  <a:schemeClr val="tx1"/>
                </a:solidFill>
                <a:effectLst/>
                <a:latin typeface="+mn-lt"/>
                <a:ea typeface="+mn-ea"/>
                <a:cs typeface="+mn-cs"/>
              </a:rPr>
              <a:t>Análisis</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Financiero</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Reporteria</a:t>
            </a:r>
            <a:r>
              <a:rPr lang="en-US" sz="600" kern="1200" dirty="0" smtClean="0">
                <a:solidFill>
                  <a:schemeClr val="tx1"/>
                </a:solidFill>
                <a:effectLst/>
                <a:latin typeface="+mn-lt"/>
                <a:ea typeface="+mn-ea"/>
                <a:cs typeface="+mn-cs"/>
              </a:rPr>
              <a:t>, &amp;</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Manejo</a:t>
            </a:r>
            <a:r>
              <a:rPr lang="en-US" sz="600" kern="1200" baseline="0" dirty="0" smtClean="0">
                <a:solidFill>
                  <a:schemeClr val="tx1"/>
                </a:solidFill>
                <a:effectLst/>
                <a:latin typeface="+mn-lt"/>
                <a:ea typeface="+mn-ea"/>
                <a:cs typeface="+mn-cs"/>
              </a:rPr>
              <a:t> de Capital</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Reportes</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en</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tibco</a:t>
            </a:r>
            <a:r>
              <a:rPr lang="en-US" sz="600" kern="1200" dirty="0" smtClean="0">
                <a:solidFill>
                  <a:schemeClr val="tx1"/>
                </a:solidFill>
                <a:effectLst/>
                <a:latin typeface="+mn-lt"/>
                <a:ea typeface="+mn-ea"/>
                <a:cs typeface="+mn-cs"/>
              </a:rPr>
              <a:t> de </a:t>
            </a:r>
            <a:r>
              <a:rPr lang="en-US" sz="600" kern="1200" dirty="0" err="1" smtClean="0">
                <a:solidFill>
                  <a:schemeClr val="tx1"/>
                </a:solidFill>
                <a:effectLst/>
                <a:latin typeface="+mn-lt"/>
                <a:ea typeface="+mn-ea"/>
                <a:cs typeface="+mn-cs"/>
              </a:rPr>
              <a:t>ventas</a:t>
            </a:r>
            <a:r>
              <a:rPr lang="en-US" sz="600" kern="1200" dirty="0" smtClean="0">
                <a:solidFill>
                  <a:schemeClr val="tx1"/>
                </a:solidFill>
                <a:effectLst/>
                <a:latin typeface="+mn-lt"/>
                <a:ea typeface="+mn-ea"/>
                <a:cs typeface="+mn-cs"/>
              </a:rPr>
              <a:t> y </a:t>
            </a:r>
            <a:r>
              <a:rPr lang="en-US" sz="600" kern="1200" dirty="0" err="1" smtClean="0">
                <a:solidFill>
                  <a:schemeClr val="tx1"/>
                </a:solidFill>
                <a:effectLst/>
                <a:latin typeface="+mn-lt"/>
                <a:ea typeface="+mn-ea"/>
                <a:cs typeface="+mn-cs"/>
              </a:rPr>
              <a:t>gastos</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alertas</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tempranas</a:t>
            </a:r>
            <a:r>
              <a:rPr lang="en-US" sz="600" kern="1200" baseline="0" dirty="0" smtClean="0">
                <a:solidFill>
                  <a:schemeClr val="tx1"/>
                </a:solidFill>
                <a:effectLst/>
                <a:latin typeface="+mn-lt"/>
                <a:ea typeface="+mn-ea"/>
                <a:cs typeface="+mn-cs"/>
              </a:rPr>
              <a:t>.</a:t>
            </a:r>
          </a:p>
          <a:p>
            <a:r>
              <a:rPr lang="es-EC" sz="600" b="1" kern="1200" dirty="0" smtClean="0">
                <a:solidFill>
                  <a:schemeClr val="tx1"/>
                </a:solidFill>
                <a:effectLst/>
                <a:latin typeface="+mn-lt"/>
                <a:ea typeface="+mn-ea"/>
                <a:cs typeface="+mn-cs"/>
              </a:rPr>
              <a:t>ORBICO</a:t>
            </a:r>
            <a:r>
              <a:rPr lang="es-EC" sz="600" b="1" kern="1200" dirty="0" smtClean="0">
                <a:solidFill>
                  <a:schemeClr val="tx1"/>
                </a:solidFill>
                <a:effectLst/>
                <a:latin typeface="+mn-lt"/>
                <a:ea typeface="+mn-ea"/>
                <a:cs typeface="+mn-cs"/>
              </a:rPr>
              <a:t>: </a:t>
            </a:r>
            <a:r>
              <a:rPr lang="en-US" sz="600" b="1" i="0" u="none" strike="noStrike" kern="1200" baseline="0" dirty="0" err="1" smtClean="0">
                <a:solidFill>
                  <a:schemeClr val="tx1"/>
                </a:solidFill>
                <a:latin typeface="+mn-lt"/>
                <a:ea typeface="+mn-ea"/>
                <a:cs typeface="+mn-cs"/>
              </a:rPr>
              <a:t>Permite</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una</a:t>
            </a:r>
            <a:r>
              <a:rPr lang="en-US" sz="600" b="1" i="0" u="none" strike="noStrike" kern="1200" baseline="0" dirty="0" smtClean="0">
                <a:solidFill>
                  <a:schemeClr val="tx1"/>
                </a:solidFill>
                <a:latin typeface="+mn-lt"/>
                <a:ea typeface="+mn-ea"/>
                <a:cs typeface="+mn-cs"/>
              </a:rPr>
              <a:t> vista </a:t>
            </a:r>
            <a:r>
              <a:rPr lang="en-US" sz="600" b="1" i="0" u="none" strike="noStrike" kern="1200" baseline="0" dirty="0" err="1" smtClean="0">
                <a:solidFill>
                  <a:schemeClr val="tx1"/>
                </a:solidFill>
                <a:latin typeface="+mn-lt"/>
                <a:ea typeface="+mn-ea"/>
                <a:cs typeface="+mn-cs"/>
              </a:rPr>
              <a:t>consolidada</a:t>
            </a:r>
            <a:r>
              <a:rPr lang="en-US" sz="600" b="1" i="0" u="none" strike="noStrike" kern="1200" baseline="0" dirty="0" smtClean="0">
                <a:solidFill>
                  <a:schemeClr val="tx1"/>
                </a:solidFill>
                <a:latin typeface="+mn-lt"/>
                <a:ea typeface="+mn-ea"/>
                <a:cs typeface="+mn-cs"/>
              </a:rPr>
              <a:t> de </a:t>
            </a:r>
            <a:r>
              <a:rPr lang="en-US" sz="600" b="1" i="0" u="none" strike="noStrike" kern="1200" baseline="0" dirty="0" err="1" smtClean="0">
                <a:solidFill>
                  <a:schemeClr val="tx1"/>
                </a:solidFill>
                <a:latin typeface="+mn-lt"/>
                <a:ea typeface="+mn-ea"/>
                <a:cs typeface="+mn-cs"/>
              </a:rPr>
              <a:t>sus</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datos</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financieros</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simplificando</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tanto</a:t>
            </a:r>
            <a:r>
              <a:rPr lang="en-US" sz="600" b="1" i="0" u="none" strike="noStrike" kern="1200" baseline="0" dirty="0" smtClean="0">
                <a:solidFill>
                  <a:schemeClr val="tx1"/>
                </a:solidFill>
                <a:latin typeface="+mn-lt"/>
                <a:ea typeface="+mn-ea"/>
                <a:cs typeface="+mn-cs"/>
              </a:rPr>
              <a:t> la  p</a:t>
            </a:r>
            <a:r>
              <a:rPr lang="es-ES" sz="600" b="1" i="0" u="none" strike="noStrike" kern="1200" baseline="0" dirty="0" err="1" smtClean="0">
                <a:solidFill>
                  <a:schemeClr val="tx1"/>
                </a:solidFill>
                <a:latin typeface="+mn-lt"/>
                <a:ea typeface="+mn-ea"/>
                <a:cs typeface="+mn-cs"/>
              </a:rPr>
              <a:t>lanificación</a:t>
            </a:r>
            <a:r>
              <a:rPr lang="es-ES" sz="600" b="1" i="0" u="none" strike="noStrike" kern="1200" baseline="0" dirty="0" smtClean="0">
                <a:solidFill>
                  <a:schemeClr val="tx1"/>
                </a:solidFill>
                <a:latin typeface="+mn-lt"/>
                <a:ea typeface="+mn-ea"/>
                <a:cs typeface="+mn-cs"/>
              </a:rPr>
              <a:t> a corto como a </a:t>
            </a:r>
            <a:r>
              <a:rPr lang="en-US" sz="600" b="1" i="0" u="none" strike="noStrike" kern="1200" baseline="0" dirty="0" smtClean="0">
                <a:solidFill>
                  <a:schemeClr val="tx1"/>
                </a:solidFill>
                <a:latin typeface="+mn-lt"/>
                <a:ea typeface="+mn-ea"/>
                <a:cs typeface="+mn-cs"/>
              </a:rPr>
              <a:t>largo </a:t>
            </a:r>
            <a:r>
              <a:rPr lang="en-US" sz="600" b="1" i="0" u="none" strike="noStrike" kern="1200" baseline="0" dirty="0" err="1" smtClean="0">
                <a:solidFill>
                  <a:schemeClr val="tx1"/>
                </a:solidFill>
                <a:latin typeface="+mn-lt"/>
                <a:ea typeface="+mn-ea"/>
                <a:cs typeface="+mn-cs"/>
              </a:rPr>
              <a:t>plazo</a:t>
            </a:r>
            <a:r>
              <a:rPr lang="en-US" sz="600" b="1" i="0" u="none" strike="noStrike" kern="1200" baseline="0" dirty="0" smtClean="0">
                <a:solidFill>
                  <a:schemeClr val="tx1"/>
                </a:solidFill>
                <a:latin typeface="+mn-lt"/>
                <a:ea typeface="+mn-ea"/>
                <a:cs typeface="+mn-cs"/>
              </a:rPr>
              <a:t>.</a:t>
            </a:r>
            <a:endParaRPr lang="es-EC" sz="600" b="1" kern="1200" dirty="0" smtClean="0">
              <a:solidFill>
                <a:schemeClr val="tx1"/>
              </a:solidFill>
              <a:effectLst/>
              <a:latin typeface="+mn-lt"/>
              <a:ea typeface="+mn-ea"/>
              <a:cs typeface="+mn-cs"/>
            </a:endParaRPr>
          </a:p>
          <a:p>
            <a:pPr rtl="0"/>
            <a:endParaRPr lang="en-US" sz="600" kern="1200" dirty="0" smtClean="0">
              <a:solidFill>
                <a:schemeClr val="tx1"/>
              </a:solidFill>
              <a:effectLst/>
              <a:latin typeface="+mn-lt"/>
              <a:ea typeface="+mn-ea"/>
              <a:cs typeface="+mn-cs"/>
            </a:endParaRPr>
          </a:p>
          <a:p>
            <a:pPr rtl="0"/>
            <a:r>
              <a:rPr lang="en-US" sz="600" kern="1200" dirty="0" err="1" smtClean="0">
                <a:solidFill>
                  <a:schemeClr val="tx1"/>
                </a:solidFill>
                <a:effectLst/>
                <a:latin typeface="+mn-lt"/>
                <a:ea typeface="+mn-ea"/>
                <a:cs typeface="+mn-cs"/>
              </a:rPr>
              <a:t>Responsabilidad</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Administrativa</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reportes</a:t>
            </a:r>
            <a:r>
              <a:rPr lang="en-US" sz="600" kern="1200" dirty="0" smtClean="0">
                <a:solidFill>
                  <a:schemeClr val="tx1"/>
                </a:solidFill>
                <a:effectLst/>
                <a:latin typeface="+mn-lt"/>
                <a:ea typeface="+mn-ea"/>
                <a:cs typeface="+mn-cs"/>
              </a:rPr>
              <a:t> TIBCO</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habilidades</a:t>
            </a:r>
            <a:r>
              <a:rPr lang="en-US" sz="600" kern="1200" baseline="0" dirty="0" smtClean="0">
                <a:solidFill>
                  <a:schemeClr val="tx1"/>
                </a:solidFill>
                <a:effectLst/>
                <a:latin typeface="+mn-lt"/>
                <a:ea typeface="+mn-ea"/>
                <a:cs typeface="+mn-cs"/>
              </a:rPr>
              <a:t> clave</a:t>
            </a:r>
            <a:r>
              <a:rPr lang="en-US" sz="600" kern="1200" dirty="0" smtClean="0">
                <a:solidFill>
                  <a:schemeClr val="tx1"/>
                </a:solidFill>
                <a:effectLst/>
                <a:latin typeface="+mn-lt"/>
                <a:ea typeface="+mn-ea"/>
                <a:cs typeface="+mn-cs"/>
              </a:rPr>
              <a:t>)</a:t>
            </a:r>
          </a:p>
          <a:p>
            <a:r>
              <a:rPr lang="en-US" sz="600" b="1" i="0" u="none" strike="noStrike" kern="1200" baseline="0" dirty="0" smtClean="0">
                <a:solidFill>
                  <a:schemeClr val="tx1"/>
                </a:solidFill>
                <a:latin typeface="+mn-lt"/>
                <a:ea typeface="+mn-ea"/>
                <a:cs typeface="+mn-cs"/>
              </a:rPr>
              <a:t>ING</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Proporcionar</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depósito</a:t>
            </a:r>
            <a:r>
              <a:rPr lang="en-US" sz="600" b="1" i="0" u="none" strike="noStrike" kern="1200" baseline="0" dirty="0" smtClean="0">
                <a:solidFill>
                  <a:schemeClr val="tx1"/>
                </a:solidFill>
                <a:latin typeface="+mn-lt"/>
                <a:ea typeface="+mn-ea"/>
                <a:cs typeface="+mn-cs"/>
              </a:rPr>
              <a:t> de </a:t>
            </a:r>
            <a:r>
              <a:rPr lang="en-US" sz="600" b="1" i="0" u="none" strike="noStrike" kern="1200" baseline="0" dirty="0" err="1" smtClean="0">
                <a:solidFill>
                  <a:schemeClr val="tx1"/>
                </a:solidFill>
                <a:latin typeface="+mn-lt"/>
                <a:ea typeface="+mn-ea"/>
                <a:cs typeface="+mn-cs"/>
              </a:rPr>
              <a:t>datos</a:t>
            </a:r>
            <a:r>
              <a:rPr lang="en-US" sz="600" b="1" i="0" u="none" strike="noStrike" kern="1200" baseline="0" dirty="0" smtClean="0">
                <a:solidFill>
                  <a:schemeClr val="tx1"/>
                </a:solidFill>
                <a:latin typeface="+mn-lt"/>
                <a:ea typeface="+mn-ea"/>
                <a:cs typeface="+mn-cs"/>
              </a:rPr>
              <a:t> de auto-</a:t>
            </a:r>
            <a:r>
              <a:rPr lang="en-US" sz="600" b="1" i="0" u="none" strike="noStrike" kern="1200" baseline="0" dirty="0" err="1" smtClean="0">
                <a:solidFill>
                  <a:schemeClr val="tx1"/>
                </a:solidFill>
                <a:latin typeface="+mn-lt"/>
                <a:ea typeface="+mn-ea"/>
                <a:cs typeface="+mn-cs"/>
              </a:rPr>
              <a:t>servicio</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regulado</a:t>
            </a:r>
            <a:r>
              <a:rPr lang="en-US" sz="600" b="1" i="0" u="none" strike="noStrike" kern="1200" baseline="0" dirty="0" smtClean="0">
                <a:solidFill>
                  <a:schemeClr val="tx1"/>
                </a:solidFill>
                <a:latin typeface="+mn-lt"/>
                <a:ea typeface="+mn-ea"/>
                <a:cs typeface="+mn-cs"/>
              </a:rPr>
              <a:t> para la </a:t>
            </a:r>
            <a:r>
              <a:rPr lang="es-ES" sz="600" b="1" i="0" u="none" strike="noStrike" kern="1200" baseline="0" dirty="0" smtClean="0">
                <a:solidFill>
                  <a:schemeClr val="tx1"/>
                </a:solidFill>
                <a:latin typeface="+mn-lt"/>
                <a:ea typeface="+mn-ea"/>
                <a:cs typeface="+mn-cs"/>
              </a:rPr>
              <a:t>detección de fraude y la </a:t>
            </a:r>
            <a:r>
              <a:rPr lang="en-US" sz="600" b="1" i="0" u="none" strike="noStrike" kern="1200" baseline="0" dirty="0" err="1" smtClean="0">
                <a:solidFill>
                  <a:schemeClr val="tx1"/>
                </a:solidFill>
                <a:latin typeface="+mn-lt"/>
                <a:ea typeface="+mn-ea"/>
                <a:cs typeface="+mn-cs"/>
              </a:rPr>
              <a:t>participación</a:t>
            </a:r>
            <a:r>
              <a:rPr lang="en-US" sz="600" b="1" i="0" u="none" strike="noStrike" kern="1200" baseline="0" dirty="0" smtClean="0">
                <a:solidFill>
                  <a:schemeClr val="tx1"/>
                </a:solidFill>
                <a:latin typeface="+mn-lt"/>
                <a:ea typeface="+mn-ea"/>
                <a:cs typeface="+mn-cs"/>
              </a:rPr>
              <a:t> del </a:t>
            </a:r>
            <a:r>
              <a:rPr lang="en-US" sz="600" b="1" i="0" u="none" strike="noStrike" kern="1200" baseline="0" dirty="0" err="1" smtClean="0">
                <a:solidFill>
                  <a:schemeClr val="tx1"/>
                </a:solidFill>
                <a:latin typeface="+mn-lt"/>
                <a:ea typeface="+mn-ea"/>
                <a:cs typeface="+mn-cs"/>
              </a:rPr>
              <a:t>cliente</a:t>
            </a:r>
            <a:r>
              <a:rPr lang="en-US" sz="600" b="1" i="0" u="none" strike="noStrike" kern="1200" baseline="0" dirty="0" smtClean="0">
                <a:solidFill>
                  <a:schemeClr val="tx1"/>
                </a:solidFill>
                <a:latin typeface="+mn-lt"/>
                <a:ea typeface="+mn-ea"/>
                <a:cs typeface="+mn-cs"/>
              </a:rPr>
              <a:t>.</a:t>
            </a:r>
            <a:endParaRPr lang="es-EC" sz="600" b="1" kern="1200" dirty="0" smtClean="0">
              <a:solidFill>
                <a:schemeClr val="tx1"/>
              </a:solidFill>
              <a:effectLst/>
              <a:latin typeface="+mn-lt"/>
              <a:ea typeface="+mn-ea"/>
              <a:cs typeface="+mn-cs"/>
            </a:endParaRPr>
          </a:p>
          <a:p>
            <a:pPr rtl="0"/>
            <a:endParaRPr lang="en-US" sz="600" kern="1200" dirty="0" smtClean="0">
              <a:solidFill>
                <a:schemeClr val="tx1"/>
              </a:solidFill>
              <a:effectLst/>
              <a:latin typeface="+mn-lt"/>
              <a:ea typeface="+mn-ea"/>
              <a:cs typeface="+mn-cs"/>
            </a:endParaRPr>
          </a:p>
          <a:p>
            <a:pPr rtl="0"/>
            <a:r>
              <a:rPr lang="en-US" sz="600" kern="1200" dirty="0" err="1" smtClean="0">
                <a:solidFill>
                  <a:schemeClr val="tx1"/>
                </a:solidFill>
                <a:effectLst/>
                <a:latin typeface="+mn-lt"/>
                <a:ea typeface="+mn-ea"/>
                <a:cs typeface="+mn-cs"/>
              </a:rPr>
              <a:t>Adquisición</a:t>
            </a:r>
            <a:r>
              <a:rPr lang="en-US" sz="600" kern="1200" dirty="0" smtClean="0">
                <a:solidFill>
                  <a:schemeClr val="tx1"/>
                </a:solidFill>
                <a:effectLst/>
                <a:latin typeface="+mn-lt"/>
                <a:ea typeface="+mn-ea"/>
                <a:cs typeface="+mn-cs"/>
              </a:rPr>
              <a:t> de </a:t>
            </a:r>
            <a:r>
              <a:rPr lang="en-US" sz="600" kern="1200" dirty="0" err="1" smtClean="0">
                <a:solidFill>
                  <a:schemeClr val="tx1"/>
                </a:solidFill>
                <a:effectLst/>
                <a:latin typeface="+mn-lt"/>
                <a:ea typeface="+mn-ea"/>
                <a:cs typeface="+mn-cs"/>
              </a:rPr>
              <a:t>Clientes</a:t>
            </a:r>
            <a:r>
              <a:rPr lang="en-US" sz="600" kern="1200" dirty="0" smtClean="0">
                <a:solidFill>
                  <a:schemeClr val="tx1"/>
                </a:solidFill>
                <a:effectLst/>
                <a:latin typeface="+mn-lt"/>
                <a:ea typeface="+mn-ea"/>
                <a:cs typeface="+mn-cs"/>
              </a:rPr>
              <a:t> (Ventas) (</a:t>
            </a:r>
            <a:r>
              <a:rPr lang="en-US" sz="600" kern="1200" dirty="0" err="1" smtClean="0">
                <a:solidFill>
                  <a:schemeClr val="tx1"/>
                </a:solidFill>
                <a:effectLst/>
                <a:latin typeface="+mn-lt"/>
                <a:ea typeface="+mn-ea"/>
                <a:cs typeface="+mn-cs"/>
              </a:rPr>
              <a:t>riesgo</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gestion</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cartera</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cobranzas</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prospección</a:t>
            </a:r>
            <a:r>
              <a:rPr lang="en-US" sz="600" kern="1200" dirty="0" smtClean="0">
                <a:solidFill>
                  <a:schemeClr val="tx1"/>
                </a:solidFill>
                <a:effectLst/>
                <a:latin typeface="+mn-lt"/>
                <a:ea typeface="+mn-ea"/>
                <a:cs typeface="+mn-cs"/>
              </a:rPr>
              <a:t>,</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estudios</a:t>
            </a:r>
            <a:r>
              <a:rPr lang="en-US" sz="600" kern="1200" baseline="0" dirty="0" smtClean="0">
                <a:solidFill>
                  <a:schemeClr val="tx1"/>
                </a:solidFill>
                <a:effectLst/>
                <a:latin typeface="+mn-lt"/>
                <a:ea typeface="+mn-ea"/>
                <a:cs typeface="+mn-cs"/>
              </a:rPr>
              <a:t>, segments</a:t>
            </a:r>
            <a:r>
              <a:rPr lang="en-US" sz="600" kern="1200" dirty="0" smtClean="0">
                <a:solidFill>
                  <a:schemeClr val="tx1"/>
                </a:solidFill>
                <a:effectLst/>
                <a:latin typeface="+mn-lt"/>
                <a:ea typeface="+mn-ea"/>
                <a:cs typeface="+mn-cs"/>
              </a:rPr>
              <a:t> )</a:t>
            </a:r>
          </a:p>
          <a:p>
            <a:r>
              <a:rPr lang="en-US" sz="600" b="1" i="0" u="none" strike="noStrike" kern="1200" baseline="0" dirty="0" smtClean="0">
                <a:solidFill>
                  <a:schemeClr val="tx1"/>
                </a:solidFill>
                <a:latin typeface="+mn-lt"/>
                <a:ea typeface="+mn-ea"/>
                <a:cs typeface="+mn-cs"/>
              </a:rPr>
              <a:t>AMC</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Comprender</a:t>
            </a:r>
            <a:r>
              <a:rPr lang="en-US" sz="600" b="1" i="0" u="none" strike="noStrike" kern="1200" baseline="0" dirty="0" smtClean="0">
                <a:solidFill>
                  <a:schemeClr val="tx1"/>
                </a:solidFill>
                <a:latin typeface="+mn-lt"/>
                <a:ea typeface="+mn-ea"/>
                <a:cs typeface="+mn-cs"/>
              </a:rPr>
              <a:t> el </a:t>
            </a:r>
            <a:r>
              <a:rPr lang="en-US" sz="600" b="1" i="0" u="none" strike="noStrike" kern="1200" baseline="0" dirty="0" err="1" smtClean="0">
                <a:solidFill>
                  <a:schemeClr val="tx1"/>
                </a:solidFill>
                <a:latin typeface="+mn-lt"/>
                <a:ea typeface="+mn-ea"/>
                <a:cs typeface="+mn-cs"/>
              </a:rPr>
              <a:t>comportamiento</a:t>
            </a:r>
            <a:r>
              <a:rPr lang="en-US" sz="600" b="1" i="0" u="none" strike="noStrike" kern="1200" baseline="0" dirty="0" smtClean="0">
                <a:solidFill>
                  <a:schemeClr val="tx1"/>
                </a:solidFill>
                <a:latin typeface="+mn-lt"/>
                <a:ea typeface="+mn-ea"/>
                <a:cs typeface="+mn-cs"/>
              </a:rPr>
              <a:t> del </a:t>
            </a:r>
            <a:r>
              <a:rPr lang="en-US" sz="600" b="1" i="0" u="none" strike="noStrike" kern="1200" baseline="0" dirty="0" err="1" smtClean="0">
                <a:solidFill>
                  <a:schemeClr val="tx1"/>
                </a:solidFill>
                <a:latin typeface="+mn-lt"/>
                <a:ea typeface="+mn-ea"/>
                <a:cs typeface="+mn-cs"/>
              </a:rPr>
              <a:t>cliente</a:t>
            </a:r>
            <a:r>
              <a:rPr lang="en-US" sz="600" b="1" i="0" u="none" strike="noStrike" kern="1200" baseline="0" dirty="0" smtClean="0">
                <a:solidFill>
                  <a:schemeClr val="tx1"/>
                </a:solidFill>
                <a:latin typeface="+mn-lt"/>
                <a:ea typeface="+mn-ea"/>
                <a:cs typeface="+mn-cs"/>
              </a:rPr>
              <a:t> para </a:t>
            </a:r>
            <a:r>
              <a:rPr lang="en-US" sz="600" b="1" i="0" u="none" strike="noStrike" kern="1200" baseline="0" dirty="0" err="1" smtClean="0">
                <a:solidFill>
                  <a:schemeClr val="tx1"/>
                </a:solidFill>
                <a:latin typeface="+mn-lt"/>
                <a:ea typeface="+mn-ea"/>
                <a:cs typeface="+mn-cs"/>
              </a:rPr>
              <a:t>tomar</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decisiones</a:t>
            </a:r>
            <a:r>
              <a:rPr lang="en-US" sz="600" b="1" i="0" u="none" strike="noStrike" kern="1200" baseline="0" dirty="0" smtClean="0">
                <a:solidFill>
                  <a:schemeClr val="tx1"/>
                </a:solidFill>
                <a:latin typeface="+mn-lt"/>
                <a:ea typeface="+mn-ea"/>
                <a:cs typeface="+mn-cs"/>
              </a:rPr>
              <a:t> de marketing y </a:t>
            </a:r>
            <a:r>
              <a:rPr lang="en-US" sz="600" b="1" i="0" u="none" strike="noStrike" kern="1200" baseline="0" dirty="0" err="1" smtClean="0">
                <a:solidFill>
                  <a:schemeClr val="tx1"/>
                </a:solidFill>
                <a:latin typeface="+mn-lt"/>
                <a:ea typeface="+mn-ea"/>
                <a:cs typeface="+mn-cs"/>
              </a:rPr>
              <a:t>programación</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más</a:t>
            </a:r>
            <a:r>
              <a:rPr lang="en-US" sz="600" b="1" i="0" u="none" strike="noStrike" kern="1200" baseline="0" dirty="0" smtClean="0">
                <a:solidFill>
                  <a:schemeClr val="tx1"/>
                </a:solidFill>
                <a:latin typeface="+mn-lt"/>
                <a:ea typeface="+mn-ea"/>
                <a:cs typeface="+mn-cs"/>
              </a:rPr>
              <a:t> </a:t>
            </a:r>
            <a:r>
              <a:rPr lang="en-US" sz="600" b="1" i="0" u="none" strike="noStrike" kern="1200" baseline="0" dirty="0" err="1" smtClean="0">
                <a:solidFill>
                  <a:schemeClr val="tx1"/>
                </a:solidFill>
                <a:latin typeface="+mn-lt"/>
                <a:ea typeface="+mn-ea"/>
                <a:cs typeface="+mn-cs"/>
              </a:rPr>
              <a:t>inteligentes</a:t>
            </a:r>
            <a:r>
              <a:rPr lang="en-US" sz="600" b="1" i="0" u="none" strike="noStrike" kern="1200" baseline="0" dirty="0" smtClean="0">
                <a:solidFill>
                  <a:schemeClr val="tx1"/>
                </a:solidFill>
                <a:latin typeface="+mn-lt"/>
                <a:ea typeface="+mn-ea"/>
                <a:cs typeface="+mn-cs"/>
              </a:rPr>
              <a:t>.</a:t>
            </a:r>
            <a:endParaRPr lang="es-EC" sz="600" b="1" kern="1200" dirty="0" smtClean="0">
              <a:solidFill>
                <a:schemeClr val="tx1"/>
              </a:solidFill>
              <a:effectLst/>
              <a:latin typeface="+mn-lt"/>
              <a:ea typeface="+mn-ea"/>
              <a:cs typeface="+mn-cs"/>
            </a:endParaRPr>
          </a:p>
          <a:p>
            <a:pPr rtl="0"/>
            <a:endParaRPr lang="es-EC" sz="600" kern="1200" dirty="0" smtClean="0">
              <a:solidFill>
                <a:schemeClr val="tx1"/>
              </a:solidFill>
              <a:effectLst/>
              <a:latin typeface="+mn-lt"/>
              <a:ea typeface="+mn-ea"/>
              <a:cs typeface="+mn-cs"/>
            </a:endParaRPr>
          </a:p>
          <a:p>
            <a:pPr rtl="0"/>
            <a:r>
              <a:rPr lang="es-EC" sz="600" kern="1200" dirty="0" smtClean="0">
                <a:solidFill>
                  <a:schemeClr val="tx1"/>
                </a:solidFill>
                <a:effectLst/>
                <a:latin typeface="+mn-lt"/>
                <a:ea typeface="+mn-ea"/>
                <a:cs typeface="+mn-cs"/>
              </a:rPr>
              <a:t>A cada paso del ciclo se le asignará un caso de uso:</a:t>
            </a:r>
            <a:r>
              <a:rPr lang="es-EC" sz="600" kern="1200" baseline="0" dirty="0" smtClean="0">
                <a:solidFill>
                  <a:schemeClr val="tx1"/>
                </a:solidFill>
                <a:effectLst/>
                <a:latin typeface="+mn-lt"/>
                <a:ea typeface="+mn-ea"/>
                <a:cs typeface="+mn-cs"/>
              </a:rPr>
              <a:t> Se describe la imagen</a:t>
            </a:r>
            <a:endParaRPr lang="es-EC" sz="600" kern="1200" dirty="0" smtClean="0">
              <a:solidFill>
                <a:schemeClr val="tx1"/>
              </a:solidFill>
              <a:effectLst/>
              <a:latin typeface="+mn-lt"/>
              <a:ea typeface="+mn-ea"/>
              <a:cs typeface="+mn-cs"/>
            </a:endParaRPr>
          </a:p>
          <a:p>
            <a:pPr rtl="0"/>
            <a:endParaRPr lang="es-EC" sz="600" kern="1200" dirty="0" smtClean="0">
              <a:solidFill>
                <a:schemeClr val="tx1"/>
              </a:solidFill>
              <a:effectLst/>
              <a:latin typeface="+mn-lt"/>
              <a:ea typeface="+mn-ea"/>
              <a:cs typeface="+mn-cs"/>
            </a:endParaRPr>
          </a:p>
          <a:p>
            <a:pPr rtl="0"/>
            <a:endParaRPr lang="es-EC" sz="600" kern="1200" dirty="0" smtClean="0">
              <a:solidFill>
                <a:schemeClr val="tx1"/>
              </a:solidFill>
              <a:effectLst/>
              <a:latin typeface="+mn-lt"/>
              <a:ea typeface="+mn-ea"/>
              <a:cs typeface="+mn-cs"/>
            </a:endParaRPr>
          </a:p>
          <a:p>
            <a:pPr rtl="0"/>
            <a:endParaRPr lang="en-US" sz="6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1241DB-21AD-2D44-8932-D066A0E842C7}" type="slidenum">
              <a:rPr lang="en-US" smtClean="0"/>
              <a:pPr/>
              <a:t>17</a:t>
            </a:fld>
            <a:endParaRPr lang="en-US" dirty="0"/>
          </a:p>
        </p:txBody>
      </p:sp>
    </p:spTree>
    <p:extLst>
      <p:ext uri="{BB962C8B-B14F-4D97-AF65-F5344CB8AC3E}">
        <p14:creationId xmlns:p14="http://schemas.microsoft.com/office/powerpoint/2010/main" val="23423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pPr rtl="0"/>
            <a:r>
              <a:rPr lang="en-US" sz="600" kern="1200" dirty="0" err="1" smtClean="0">
                <a:solidFill>
                  <a:schemeClr val="tx1"/>
                </a:solidFill>
                <a:effectLst/>
                <a:latin typeface="+mn-lt"/>
                <a:ea typeface="+mn-ea"/>
                <a:cs typeface="+mn-cs"/>
              </a:rPr>
              <a:t>Desarrollo</a:t>
            </a:r>
            <a:r>
              <a:rPr lang="en-US" sz="600" kern="1200" dirty="0" smtClean="0">
                <a:solidFill>
                  <a:schemeClr val="tx1"/>
                </a:solidFill>
                <a:effectLst/>
                <a:latin typeface="+mn-lt"/>
                <a:ea typeface="+mn-ea"/>
                <a:cs typeface="+mn-cs"/>
              </a:rPr>
              <a:t> </a:t>
            </a:r>
            <a:r>
              <a:rPr lang="en-US" sz="600" kern="1200" dirty="0" smtClean="0">
                <a:solidFill>
                  <a:schemeClr val="tx1"/>
                </a:solidFill>
                <a:effectLst/>
                <a:latin typeface="+mn-lt"/>
                <a:ea typeface="+mn-ea"/>
                <a:cs typeface="+mn-cs"/>
              </a:rPr>
              <a:t>de Productos (insights del </a:t>
            </a:r>
            <a:r>
              <a:rPr lang="en-US" sz="600" kern="1200" dirty="0" err="1" smtClean="0">
                <a:solidFill>
                  <a:schemeClr val="tx1"/>
                </a:solidFill>
                <a:effectLst/>
                <a:latin typeface="+mn-lt"/>
                <a:ea typeface="+mn-ea"/>
                <a:cs typeface="+mn-cs"/>
              </a:rPr>
              <a:t>cliente</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potencial</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preferencias</a:t>
            </a:r>
            <a:r>
              <a:rPr lang="en-US" sz="600" kern="1200" baseline="0" dirty="0" smtClean="0">
                <a:solidFill>
                  <a:schemeClr val="tx1"/>
                </a:solidFill>
                <a:effectLst/>
                <a:latin typeface="+mn-lt"/>
                <a:ea typeface="+mn-ea"/>
                <a:cs typeface="+mn-cs"/>
              </a:rPr>
              <a:t> - </a:t>
            </a:r>
            <a:r>
              <a:rPr lang="en-US" sz="600" kern="1200" baseline="0" dirty="0" err="1" smtClean="0">
                <a:solidFill>
                  <a:schemeClr val="tx1"/>
                </a:solidFill>
                <a:effectLst/>
                <a:latin typeface="+mn-lt"/>
                <a:ea typeface="+mn-ea"/>
                <a:cs typeface="+mn-cs"/>
              </a:rPr>
              <a:t>perfilamiento</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Encontrar</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mediante</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tendencias</a:t>
            </a:r>
            <a:r>
              <a:rPr lang="en-US" sz="600" kern="1200" baseline="0" dirty="0" smtClean="0">
                <a:solidFill>
                  <a:schemeClr val="tx1"/>
                </a:solidFill>
                <a:effectLst/>
                <a:latin typeface="+mn-lt"/>
                <a:ea typeface="+mn-ea"/>
                <a:cs typeface="+mn-cs"/>
              </a:rPr>
              <a:t> y </a:t>
            </a:r>
            <a:r>
              <a:rPr lang="en-US" sz="600" kern="1200" baseline="0" dirty="0" err="1" smtClean="0">
                <a:solidFill>
                  <a:schemeClr val="tx1"/>
                </a:solidFill>
                <a:effectLst/>
                <a:latin typeface="+mn-lt"/>
                <a:ea typeface="+mn-ea"/>
                <a:cs typeface="+mn-cs"/>
              </a:rPr>
              <a:t>perfilamientos</a:t>
            </a:r>
            <a:r>
              <a:rPr lang="en-US" sz="600" kern="1200" baseline="0" dirty="0" smtClean="0">
                <a:solidFill>
                  <a:schemeClr val="tx1"/>
                </a:solidFill>
                <a:effectLst/>
                <a:latin typeface="+mn-lt"/>
                <a:ea typeface="+mn-ea"/>
                <a:cs typeface="+mn-cs"/>
              </a:rPr>
              <a:t> lo que el </a:t>
            </a:r>
            <a:r>
              <a:rPr lang="en-US" sz="600" kern="1200" baseline="0" dirty="0" err="1" smtClean="0">
                <a:solidFill>
                  <a:schemeClr val="tx1"/>
                </a:solidFill>
                <a:effectLst/>
                <a:latin typeface="+mn-lt"/>
                <a:ea typeface="+mn-ea"/>
                <a:cs typeface="+mn-cs"/>
              </a:rPr>
              <a:t>cliente</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quiere</a:t>
            </a:r>
            <a:r>
              <a:rPr lang="en-US" sz="600" kern="1200" baseline="0" dirty="0" smtClean="0">
                <a:solidFill>
                  <a:schemeClr val="tx1"/>
                </a:solidFill>
                <a:effectLst/>
                <a:latin typeface="+mn-lt"/>
                <a:ea typeface="+mn-ea"/>
                <a:cs typeface="+mn-cs"/>
              </a:rPr>
              <a:t> para </a:t>
            </a:r>
            <a:r>
              <a:rPr lang="en-US" sz="600" kern="1200" baseline="0" dirty="0" err="1" smtClean="0">
                <a:solidFill>
                  <a:schemeClr val="tx1"/>
                </a:solidFill>
                <a:effectLst/>
                <a:latin typeface="+mn-lt"/>
                <a:ea typeface="+mn-ea"/>
                <a:cs typeface="+mn-cs"/>
              </a:rPr>
              <a:t>poder</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desarrollar</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nuevos</a:t>
            </a:r>
            <a:r>
              <a:rPr lang="en-US" sz="600" kern="1200" baseline="0" dirty="0" smtClean="0">
                <a:solidFill>
                  <a:schemeClr val="tx1"/>
                </a:solidFill>
                <a:effectLst/>
                <a:latin typeface="+mn-lt"/>
                <a:ea typeface="+mn-ea"/>
                <a:cs typeface="+mn-cs"/>
              </a:rPr>
              <a:t> </a:t>
            </a:r>
            <a:r>
              <a:rPr lang="en-US" sz="600" kern="1200" baseline="0" dirty="0" err="1" smtClean="0">
                <a:solidFill>
                  <a:schemeClr val="tx1"/>
                </a:solidFill>
                <a:effectLst/>
                <a:latin typeface="+mn-lt"/>
                <a:ea typeface="+mn-ea"/>
                <a:cs typeface="+mn-cs"/>
              </a:rPr>
              <a:t>productos</a:t>
            </a:r>
            <a:r>
              <a:rPr lang="en-US" sz="600" kern="1200" dirty="0" smtClean="0">
                <a:solidFill>
                  <a:schemeClr val="tx1"/>
                </a:solidFill>
                <a:effectLst/>
                <a:latin typeface="+mn-lt"/>
                <a:ea typeface="+mn-ea"/>
                <a:cs typeface="+mn-cs"/>
              </a:rPr>
              <a:t>)</a:t>
            </a:r>
          </a:p>
          <a:p>
            <a:pPr marL="0" marR="0" indent="0" algn="l" defTabSz="933450" rtl="0" eaLnBrk="1" fontAlgn="base" latinLnBrk="0" hangingPunct="1">
              <a:lnSpc>
                <a:spcPct val="95000"/>
              </a:lnSpc>
              <a:spcBef>
                <a:spcPts val="1200"/>
              </a:spcBef>
              <a:spcAft>
                <a:spcPct val="0"/>
              </a:spcAft>
              <a:buClrTx/>
              <a:buSzTx/>
              <a:buFontTx/>
              <a:buNone/>
              <a:tabLst/>
              <a:defRPr/>
            </a:pPr>
            <a:r>
              <a:rPr lang="es-EC" sz="600" b="1" kern="1200" dirty="0" err="1" smtClean="0">
                <a:solidFill>
                  <a:schemeClr val="tx1"/>
                </a:solidFill>
                <a:effectLst/>
                <a:latin typeface="+mn-lt"/>
                <a:ea typeface="+mn-ea"/>
                <a:cs typeface="+mn-cs"/>
              </a:rPr>
              <a:t>FoodService</a:t>
            </a:r>
            <a:r>
              <a:rPr lang="es-EC" sz="600" b="1" kern="1200" baseline="0" dirty="0" smtClean="0">
                <a:solidFill>
                  <a:schemeClr val="tx1"/>
                </a:solidFill>
                <a:effectLst/>
                <a:latin typeface="+mn-lt"/>
                <a:ea typeface="+mn-ea"/>
                <a:cs typeface="+mn-cs"/>
              </a:rPr>
              <a:t> </a:t>
            </a:r>
            <a:r>
              <a:rPr lang="es-EC" sz="600" b="1" kern="1200" baseline="0" dirty="0" err="1" smtClean="0">
                <a:solidFill>
                  <a:schemeClr val="tx1"/>
                </a:solidFill>
                <a:effectLst/>
                <a:latin typeface="+mn-lt"/>
                <a:ea typeface="+mn-ea"/>
                <a:cs typeface="+mn-cs"/>
              </a:rPr>
              <a:t>Danmark</a:t>
            </a:r>
            <a:r>
              <a:rPr lang="es-EC" sz="600" b="1" kern="1200" baseline="0" dirty="0" smtClean="0">
                <a:solidFill>
                  <a:schemeClr val="tx1"/>
                </a:solidFill>
                <a:effectLst/>
                <a:latin typeface="+mn-lt"/>
                <a:ea typeface="+mn-ea"/>
                <a:cs typeface="+mn-cs"/>
              </a:rPr>
              <a:t>: Se utiliza el modelado predictivo para descubrir combinaciones de productos que impulsan ventas y diseñar promociones mas efectivas.</a:t>
            </a:r>
            <a:endParaRPr lang="en-US" sz="600" b="1" kern="1200" dirty="0" smtClean="0">
              <a:solidFill>
                <a:schemeClr val="tx1"/>
              </a:solidFill>
              <a:effectLst/>
              <a:latin typeface="+mn-lt"/>
              <a:ea typeface="+mn-ea"/>
              <a:cs typeface="+mn-cs"/>
            </a:endParaRPr>
          </a:p>
          <a:p>
            <a:pPr rtl="0"/>
            <a:endParaRPr lang="en-US" sz="600" b="1" kern="1200" dirty="0" smtClean="0">
              <a:solidFill>
                <a:schemeClr val="tx1"/>
              </a:solidFill>
              <a:effectLst/>
              <a:latin typeface="+mn-lt"/>
              <a:ea typeface="+mn-ea"/>
              <a:cs typeface="+mn-cs"/>
            </a:endParaRPr>
          </a:p>
          <a:p>
            <a:pPr rtl="0"/>
            <a:r>
              <a:rPr lang="en-US" sz="600" kern="1200" dirty="0" err="1" smtClean="0">
                <a:solidFill>
                  <a:schemeClr val="tx1"/>
                </a:solidFill>
                <a:effectLst/>
                <a:latin typeface="+mn-lt"/>
                <a:ea typeface="+mn-ea"/>
                <a:cs typeface="+mn-cs"/>
              </a:rPr>
              <a:t>Despliege</a:t>
            </a:r>
            <a:r>
              <a:rPr lang="en-US" sz="600" kern="1200" dirty="0" smtClean="0">
                <a:solidFill>
                  <a:schemeClr val="tx1"/>
                </a:solidFill>
                <a:effectLst/>
                <a:latin typeface="+mn-lt"/>
                <a:ea typeface="+mn-ea"/>
                <a:cs typeface="+mn-cs"/>
              </a:rPr>
              <a:t> de Productos y </a:t>
            </a:r>
            <a:r>
              <a:rPr lang="en-US" sz="600" kern="1200" dirty="0" err="1" smtClean="0">
                <a:solidFill>
                  <a:schemeClr val="tx1"/>
                </a:solidFill>
                <a:effectLst/>
                <a:latin typeface="+mn-lt"/>
                <a:ea typeface="+mn-ea"/>
                <a:cs typeface="+mn-cs"/>
              </a:rPr>
              <a:t>servicios</a:t>
            </a:r>
            <a:r>
              <a:rPr lang="en-US" sz="600" kern="1200" dirty="0" smtClean="0">
                <a:solidFill>
                  <a:schemeClr val="tx1"/>
                </a:solidFill>
                <a:effectLst/>
                <a:latin typeface="+mn-lt"/>
                <a:ea typeface="+mn-ea"/>
                <a:cs typeface="+mn-cs"/>
              </a:rPr>
              <a:t> </a:t>
            </a:r>
            <a:r>
              <a:rPr lang="en-US" sz="600" kern="1200" baseline="0" dirty="0" smtClean="0">
                <a:solidFill>
                  <a:schemeClr val="tx1"/>
                </a:solidFill>
                <a:effectLst/>
                <a:latin typeface="+mn-lt"/>
                <a:ea typeface="+mn-ea"/>
                <a:cs typeface="+mn-cs"/>
              </a:rPr>
              <a:t> </a:t>
            </a:r>
            <a:r>
              <a:rPr lang="en-US" sz="600" kern="1200" dirty="0" smtClean="0">
                <a:solidFill>
                  <a:schemeClr val="tx1"/>
                </a:solidFill>
                <a:effectLst/>
                <a:latin typeface="+mn-lt"/>
                <a:ea typeface="+mn-ea"/>
                <a:cs typeface="+mn-cs"/>
              </a:rPr>
              <a:t>(UX </a:t>
            </a:r>
            <a:r>
              <a:rPr lang="en-US" sz="600" kern="1200" dirty="0" err="1" smtClean="0">
                <a:solidFill>
                  <a:schemeClr val="tx1"/>
                </a:solidFill>
                <a:effectLst/>
                <a:latin typeface="+mn-lt"/>
                <a:ea typeface="+mn-ea"/>
                <a:cs typeface="+mn-cs"/>
              </a:rPr>
              <a:t>experince</a:t>
            </a:r>
            <a:r>
              <a:rPr lang="en-US" sz="600" kern="1200" dirty="0" smtClean="0">
                <a:solidFill>
                  <a:schemeClr val="tx1"/>
                </a:solidFill>
                <a:effectLst/>
                <a:latin typeface="+mn-lt"/>
                <a:ea typeface="+mn-ea"/>
                <a:cs typeface="+mn-cs"/>
              </a:rPr>
              <a:t> – UI interface) Mediante la </a:t>
            </a:r>
            <a:r>
              <a:rPr lang="en-US" sz="600" kern="1200" dirty="0" err="1" smtClean="0">
                <a:solidFill>
                  <a:schemeClr val="tx1"/>
                </a:solidFill>
                <a:effectLst/>
                <a:latin typeface="+mn-lt"/>
                <a:ea typeface="+mn-ea"/>
                <a:cs typeface="+mn-cs"/>
              </a:rPr>
              <a:t>generación</a:t>
            </a:r>
            <a:r>
              <a:rPr lang="en-US" sz="600" kern="1200" dirty="0" smtClean="0">
                <a:solidFill>
                  <a:schemeClr val="tx1"/>
                </a:solidFill>
                <a:effectLst/>
                <a:latin typeface="+mn-lt"/>
                <a:ea typeface="+mn-ea"/>
                <a:cs typeface="+mn-cs"/>
              </a:rPr>
              <a:t> de </a:t>
            </a:r>
            <a:r>
              <a:rPr lang="en-US" sz="600" kern="1200" dirty="0" err="1" smtClean="0">
                <a:solidFill>
                  <a:schemeClr val="tx1"/>
                </a:solidFill>
                <a:effectLst/>
                <a:latin typeface="+mn-lt"/>
                <a:ea typeface="+mn-ea"/>
                <a:cs typeface="+mn-cs"/>
              </a:rPr>
              <a:t>gráficos</a:t>
            </a:r>
            <a:r>
              <a:rPr lang="en-US" sz="600" kern="1200" dirty="0" smtClean="0">
                <a:solidFill>
                  <a:schemeClr val="tx1"/>
                </a:solidFill>
                <a:effectLst/>
                <a:latin typeface="+mn-lt"/>
                <a:ea typeface="+mn-ea"/>
                <a:cs typeface="+mn-cs"/>
              </a:rPr>
              <a:t> de valor</a:t>
            </a:r>
          </a:p>
          <a:p>
            <a:pPr rtl="0"/>
            <a:r>
              <a:rPr lang="es-EC" sz="600" b="1" kern="1200" dirty="0" smtClean="0">
                <a:solidFill>
                  <a:schemeClr val="tx1"/>
                </a:solidFill>
                <a:effectLst/>
                <a:latin typeface="+mn-lt"/>
                <a:ea typeface="+mn-ea"/>
                <a:cs typeface="+mn-cs"/>
              </a:rPr>
              <a:t>1-800 </a:t>
            </a:r>
            <a:r>
              <a:rPr lang="es-EC" sz="600" b="1" kern="1200" dirty="0" smtClean="0">
                <a:solidFill>
                  <a:schemeClr val="tx1"/>
                </a:solidFill>
                <a:effectLst/>
                <a:latin typeface="+mn-lt"/>
                <a:ea typeface="+mn-ea"/>
                <a:cs typeface="+mn-cs"/>
              </a:rPr>
              <a:t>flowers.com: Entrega una</a:t>
            </a:r>
            <a:r>
              <a:rPr lang="es-EC" sz="600" b="1" kern="1200" baseline="0" dirty="0" smtClean="0">
                <a:solidFill>
                  <a:schemeClr val="tx1"/>
                </a:solidFill>
                <a:effectLst/>
                <a:latin typeface="+mn-lt"/>
                <a:ea typeface="+mn-ea"/>
                <a:cs typeface="+mn-cs"/>
              </a:rPr>
              <a:t> lista de registro única y precisa para cada cliente en detalle de todas las fuentes de datos.</a:t>
            </a:r>
            <a:endParaRPr lang="es-EC" sz="600" b="1" kern="1200" dirty="0" smtClean="0">
              <a:solidFill>
                <a:schemeClr val="tx1"/>
              </a:solidFill>
              <a:effectLst/>
              <a:latin typeface="+mn-lt"/>
              <a:ea typeface="+mn-ea"/>
              <a:cs typeface="+mn-cs"/>
            </a:endParaRPr>
          </a:p>
          <a:p>
            <a:pPr rtl="0"/>
            <a:endParaRPr lang="en-US" sz="600" kern="1200" dirty="0" smtClean="0">
              <a:solidFill>
                <a:schemeClr val="tx1"/>
              </a:solidFill>
              <a:effectLst/>
              <a:latin typeface="+mn-lt"/>
              <a:ea typeface="+mn-ea"/>
              <a:cs typeface="+mn-cs"/>
            </a:endParaRPr>
          </a:p>
          <a:p>
            <a:pPr marL="0" indent="0">
              <a:buFont typeface="Arial" panose="020B0604020202020204" pitchFamily="34" charset="0"/>
              <a:buNone/>
            </a:pPr>
            <a:r>
              <a:rPr lang="en-US" sz="600" kern="1200" dirty="0" err="1" smtClean="0">
                <a:solidFill>
                  <a:schemeClr val="tx1"/>
                </a:solidFill>
                <a:effectLst/>
                <a:latin typeface="+mn-lt"/>
                <a:ea typeface="+mn-ea"/>
                <a:cs typeface="+mn-cs"/>
              </a:rPr>
              <a:t>Manejo</a:t>
            </a:r>
            <a:r>
              <a:rPr lang="en-US" sz="600" kern="1200" dirty="0" smtClean="0">
                <a:solidFill>
                  <a:schemeClr val="tx1"/>
                </a:solidFill>
                <a:effectLst/>
                <a:latin typeface="+mn-lt"/>
                <a:ea typeface="+mn-ea"/>
                <a:cs typeface="+mn-cs"/>
              </a:rPr>
              <a:t> de </a:t>
            </a:r>
            <a:r>
              <a:rPr lang="en-US" sz="600" kern="1200" dirty="0" err="1" smtClean="0">
                <a:solidFill>
                  <a:schemeClr val="tx1"/>
                </a:solidFill>
                <a:effectLst/>
                <a:latin typeface="+mn-lt"/>
                <a:ea typeface="+mn-ea"/>
                <a:cs typeface="+mn-cs"/>
              </a:rPr>
              <a:t>Contabilidad</a:t>
            </a:r>
            <a:r>
              <a:rPr lang="es-EC" sz="800" kern="1200" dirty="0" smtClean="0">
                <a:solidFill>
                  <a:schemeClr val="tx1"/>
                </a:solidFill>
                <a:effectLst/>
                <a:latin typeface="+mn-lt"/>
                <a:ea typeface="+mn-ea"/>
                <a:cs typeface="+mn-cs"/>
              </a:rPr>
              <a:t>:</a:t>
            </a:r>
            <a:r>
              <a:rPr lang="en-US" sz="800" dirty="0" smtClean="0"/>
              <a:t> </a:t>
            </a:r>
            <a:r>
              <a:rPr lang="es-EC" sz="800" dirty="0" smtClean="0"/>
              <a:t>Tendencias. (Optimización</a:t>
            </a:r>
            <a:r>
              <a:rPr lang="es-EC" sz="800" baseline="0" dirty="0" smtClean="0"/>
              <a:t> de la cartera de finanzas mediante un estudio de ingresos y gastos</a:t>
            </a:r>
            <a:r>
              <a:rPr lang="es-EC" sz="800" dirty="0" smtClean="0"/>
              <a:t>)</a:t>
            </a:r>
          </a:p>
          <a:p>
            <a:pPr marL="0" indent="0">
              <a:buFont typeface="Arial" panose="020B0604020202020204" pitchFamily="34" charset="0"/>
              <a:buNone/>
            </a:pPr>
            <a:r>
              <a:rPr lang="es-EC" sz="800" b="1" dirty="0" smtClean="0"/>
              <a:t>Grupo </a:t>
            </a:r>
            <a:r>
              <a:rPr lang="es-EC" sz="800" b="1" dirty="0" smtClean="0"/>
              <a:t>boticario: Mejora de la precisión de la demanda del producto un 20%,</a:t>
            </a:r>
            <a:r>
              <a:rPr lang="es-EC" sz="800" b="1" baseline="0" dirty="0" smtClean="0"/>
              <a:t> obteniendo conocimiento profundo de compras de los clientes.</a:t>
            </a:r>
            <a:endParaRPr lang="en-US" sz="800" b="1" dirty="0" smtClean="0"/>
          </a:p>
          <a:p>
            <a:pPr rtl="0"/>
            <a:endParaRPr lang="en-US" sz="600" b="1" kern="1200" dirty="0" smtClean="0">
              <a:solidFill>
                <a:schemeClr val="tx1"/>
              </a:solidFill>
              <a:effectLst/>
              <a:latin typeface="+mn-lt"/>
              <a:ea typeface="+mn-ea"/>
              <a:cs typeface="+mn-cs"/>
            </a:endParaRPr>
          </a:p>
          <a:p>
            <a:pPr rtl="0"/>
            <a:r>
              <a:rPr lang="en-US" sz="600" kern="1200" dirty="0" err="1" smtClean="0">
                <a:solidFill>
                  <a:schemeClr val="tx1"/>
                </a:solidFill>
                <a:effectLst/>
                <a:latin typeface="+mn-lt"/>
                <a:ea typeface="+mn-ea"/>
                <a:cs typeface="+mn-cs"/>
              </a:rPr>
              <a:t>Administración</a:t>
            </a:r>
            <a:r>
              <a:rPr lang="en-US" sz="600" kern="1200" dirty="0" smtClean="0">
                <a:solidFill>
                  <a:schemeClr val="tx1"/>
                </a:solidFill>
                <a:effectLst/>
                <a:latin typeface="+mn-lt"/>
                <a:ea typeface="+mn-ea"/>
                <a:cs typeface="+mn-cs"/>
              </a:rPr>
              <a:t> de </a:t>
            </a:r>
            <a:r>
              <a:rPr lang="en-US" sz="600" kern="1200" dirty="0" err="1" smtClean="0">
                <a:solidFill>
                  <a:schemeClr val="tx1"/>
                </a:solidFill>
                <a:effectLst/>
                <a:latin typeface="+mn-lt"/>
                <a:ea typeface="+mn-ea"/>
                <a:cs typeface="+mn-cs"/>
              </a:rPr>
              <a:t>tecnología</a:t>
            </a:r>
            <a:r>
              <a:rPr lang="en-US" sz="600" kern="1200" dirty="0" smtClean="0">
                <a:solidFill>
                  <a:schemeClr val="tx1"/>
                </a:solidFill>
                <a:effectLst/>
                <a:latin typeface="+mn-lt"/>
                <a:ea typeface="+mn-ea"/>
                <a:cs typeface="+mn-cs"/>
              </a:rPr>
              <a:t>: (</a:t>
            </a:r>
            <a:r>
              <a:rPr lang="en-US" sz="600" kern="1200" dirty="0" err="1" smtClean="0">
                <a:solidFill>
                  <a:schemeClr val="tx1"/>
                </a:solidFill>
                <a:effectLst/>
                <a:latin typeface="+mn-lt"/>
                <a:ea typeface="+mn-ea"/>
                <a:cs typeface="+mn-cs"/>
              </a:rPr>
              <a:t>Proveedor</a:t>
            </a:r>
            <a:r>
              <a:rPr lang="en-US" sz="600" kern="1200" baseline="0" dirty="0" smtClean="0">
                <a:solidFill>
                  <a:schemeClr val="tx1"/>
                </a:solidFill>
                <a:effectLst/>
                <a:latin typeface="+mn-lt"/>
                <a:ea typeface="+mn-ea"/>
                <a:cs typeface="+mn-cs"/>
              </a:rPr>
              <a:t> de big data technologies</a:t>
            </a:r>
            <a:r>
              <a:rPr lang="en-US" sz="600" kern="1200" dirty="0" smtClean="0">
                <a:solidFill>
                  <a:schemeClr val="tx1"/>
                </a:solidFill>
                <a:effectLst/>
                <a:latin typeface="+mn-lt"/>
                <a:ea typeface="+mn-ea"/>
                <a:cs typeface="+mn-cs"/>
              </a:rPr>
              <a:t>) Cambrian </a:t>
            </a:r>
          </a:p>
          <a:p>
            <a:pPr rtl="0"/>
            <a:r>
              <a:rPr lang="es-EC" sz="600" b="1" kern="1200" dirty="0" err="1" smtClean="0">
                <a:solidFill>
                  <a:schemeClr val="tx1"/>
                </a:solidFill>
                <a:effectLst/>
                <a:latin typeface="+mn-lt"/>
                <a:ea typeface="+mn-ea"/>
                <a:cs typeface="+mn-cs"/>
              </a:rPr>
              <a:t>Associated</a:t>
            </a:r>
            <a:r>
              <a:rPr lang="es-EC" sz="600" b="1" kern="1200" dirty="0" smtClean="0">
                <a:solidFill>
                  <a:schemeClr val="tx1"/>
                </a:solidFill>
                <a:effectLst/>
                <a:latin typeface="+mn-lt"/>
                <a:ea typeface="+mn-ea"/>
                <a:cs typeface="+mn-cs"/>
              </a:rPr>
              <a:t> </a:t>
            </a:r>
            <a:r>
              <a:rPr lang="es-EC" sz="600" b="1" kern="1200" dirty="0" err="1" smtClean="0">
                <a:solidFill>
                  <a:schemeClr val="tx1"/>
                </a:solidFill>
                <a:effectLst/>
                <a:latin typeface="+mn-lt"/>
                <a:ea typeface="+mn-ea"/>
                <a:cs typeface="+mn-cs"/>
              </a:rPr>
              <a:t>Wholesale</a:t>
            </a:r>
            <a:r>
              <a:rPr lang="es-EC" sz="600" b="1" kern="1200" dirty="0" smtClean="0">
                <a:solidFill>
                  <a:schemeClr val="tx1"/>
                </a:solidFill>
                <a:effectLst/>
                <a:latin typeface="+mn-lt"/>
                <a:ea typeface="+mn-ea"/>
                <a:cs typeface="+mn-cs"/>
              </a:rPr>
              <a:t> </a:t>
            </a:r>
            <a:r>
              <a:rPr lang="es-EC" sz="600" b="1" kern="1200" dirty="0" err="1" smtClean="0">
                <a:solidFill>
                  <a:schemeClr val="tx1"/>
                </a:solidFill>
                <a:effectLst/>
                <a:latin typeface="+mn-lt"/>
                <a:ea typeface="+mn-ea"/>
                <a:cs typeface="+mn-cs"/>
              </a:rPr>
              <a:t>Grocers</a:t>
            </a:r>
            <a:r>
              <a:rPr lang="es-EC" sz="600" b="1" kern="1200" dirty="0" smtClean="0">
                <a:solidFill>
                  <a:schemeClr val="tx1"/>
                </a:solidFill>
                <a:effectLst/>
                <a:latin typeface="+mn-lt"/>
                <a:ea typeface="+mn-ea"/>
                <a:cs typeface="+mn-cs"/>
              </a:rPr>
              <a:t>: Traslada sus datos a la nube para ofrecer una mayor capacidad de respuesta y más bajos costes de las</a:t>
            </a:r>
            <a:r>
              <a:rPr lang="es-EC" sz="600" b="1" kern="1200" baseline="0" dirty="0" smtClean="0">
                <a:solidFill>
                  <a:schemeClr val="tx1"/>
                </a:solidFill>
                <a:effectLst/>
                <a:latin typeface="+mn-lt"/>
                <a:ea typeface="+mn-ea"/>
                <a:cs typeface="+mn-cs"/>
              </a:rPr>
              <a:t> operaciones.</a:t>
            </a:r>
            <a:endParaRPr lang="en-US" sz="600" b="1"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1241DB-21AD-2D44-8932-D066A0E842C7}" type="slidenum">
              <a:rPr lang="en-US" smtClean="0"/>
              <a:pPr/>
              <a:t>18</a:t>
            </a:fld>
            <a:endParaRPr lang="en-US" dirty="0"/>
          </a:p>
        </p:txBody>
      </p:sp>
    </p:spTree>
    <p:extLst>
      <p:ext uri="{BB962C8B-B14F-4D97-AF65-F5344CB8AC3E}">
        <p14:creationId xmlns:p14="http://schemas.microsoft.com/office/powerpoint/2010/main" val="234235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dirty="0" smtClean="0">
                <a:solidFill>
                  <a:schemeClr val="tx1"/>
                </a:solidFill>
                <a:effectLst/>
                <a:latin typeface="+mn-lt"/>
                <a:ea typeface="+mn-ea"/>
                <a:cs typeface="+mn-cs"/>
              </a:rPr>
              <a:t>Para</a:t>
            </a:r>
            <a:r>
              <a:rPr lang="es-ES" sz="600" b="0" i="0" kern="1200" baseline="0" dirty="0" smtClean="0">
                <a:solidFill>
                  <a:schemeClr val="tx1"/>
                </a:solidFill>
                <a:effectLst/>
                <a:latin typeface="+mn-lt"/>
                <a:ea typeface="+mn-ea"/>
                <a:cs typeface="+mn-cs"/>
              </a:rPr>
              <a:t> poder tomar mejores decisiones se debe definir una estrategia, para esto debemos utilizar información real, histórica o cualquier tipo de información que sea útil para tomar mejores decisiones.</a:t>
            </a: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dirty="0" smtClean="0">
                <a:solidFill>
                  <a:schemeClr val="tx1"/>
                </a:solidFill>
                <a:effectLst/>
                <a:latin typeface="+mn-lt"/>
                <a:ea typeface="+mn-ea"/>
                <a:cs typeface="+mn-cs"/>
              </a:rPr>
              <a:t>Si se tienen procesos analíticos</a:t>
            </a:r>
            <a:r>
              <a:rPr lang="es-ES" sz="600" b="0" i="0" kern="1200" baseline="0" dirty="0" smtClean="0">
                <a:solidFill>
                  <a:schemeClr val="tx1"/>
                </a:solidFill>
                <a:effectLst/>
                <a:latin typeface="+mn-lt"/>
                <a:ea typeface="+mn-ea"/>
                <a:cs typeface="+mn-cs"/>
              </a:rPr>
              <a:t> estandarizados podemos tomar mejores decisiones y más rápido en cualquier área.</a:t>
            </a:r>
            <a:endParaRPr lang="es-ES" sz="600" b="0" i="0" kern="1200" dirty="0" smtClean="0">
              <a:solidFill>
                <a:schemeClr val="tx1"/>
              </a:solidFill>
              <a:effectLst/>
              <a:latin typeface="+mn-lt"/>
              <a:ea typeface="+mn-ea"/>
              <a:cs typeface="+mn-cs"/>
            </a:endParaRPr>
          </a:p>
          <a:p>
            <a:pPr marL="0" marR="0" indent="0" algn="l" defTabSz="933450" rtl="0" eaLnBrk="1" fontAlgn="base" latinLnBrk="0" hangingPunct="1">
              <a:lnSpc>
                <a:spcPct val="95000"/>
              </a:lnSpc>
              <a:spcBef>
                <a:spcPts val="1200"/>
              </a:spcBef>
              <a:spcAft>
                <a:spcPct val="0"/>
              </a:spcAft>
              <a:buClrTx/>
              <a:buSzTx/>
              <a:buFontTx/>
              <a:buNone/>
              <a:tabLst/>
              <a:defRPr/>
            </a:pPr>
            <a:endParaRPr lang="es-ES" sz="6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1241DB-21AD-2D44-8932-D066A0E842C7}" type="slidenum">
              <a:rPr lang="en-US" smtClean="0"/>
              <a:pPr/>
              <a:t>19</a:t>
            </a:fld>
            <a:endParaRPr lang="en-US" dirty="0"/>
          </a:p>
        </p:txBody>
      </p:sp>
    </p:spTree>
    <p:extLst>
      <p:ext uri="{BB962C8B-B14F-4D97-AF65-F5344CB8AC3E}">
        <p14:creationId xmlns:p14="http://schemas.microsoft.com/office/powerpoint/2010/main" val="234235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r>
              <a:rPr lang="es-EC" dirty="0" smtClean="0"/>
              <a:t>Cuando</a:t>
            </a:r>
            <a:r>
              <a:rPr lang="es-EC" baseline="0" dirty="0" smtClean="0"/>
              <a:t> la data y las preguntas son conocidas se tiene el Núcleo donde debemos empezar a analizar. </a:t>
            </a:r>
            <a:endParaRPr lang="es-EC" dirty="0" smtClean="0"/>
          </a:p>
          <a:p>
            <a:r>
              <a:rPr lang="es-EC" dirty="0" smtClean="0"/>
              <a:t>Cuando</a:t>
            </a:r>
            <a:r>
              <a:rPr lang="es-EC" baseline="0" dirty="0" smtClean="0"/>
              <a:t> la pregunta es conocida pero no tenemos datos</a:t>
            </a:r>
            <a:r>
              <a:rPr lang="es-EC" dirty="0" smtClean="0"/>
              <a:t> podemos empezar</a:t>
            </a:r>
            <a:r>
              <a:rPr lang="es-EC" baseline="0" dirty="0" smtClean="0"/>
              <a:t> un proceso de búsqueda de información.</a:t>
            </a:r>
            <a:endParaRPr lang="es-EC" dirty="0" smtClean="0"/>
          </a:p>
          <a:p>
            <a:r>
              <a:rPr lang="es-EC" dirty="0" smtClean="0"/>
              <a:t>Al conocer la Data y</a:t>
            </a:r>
            <a:r>
              <a:rPr lang="es-EC" baseline="0" dirty="0" smtClean="0"/>
              <a:t> desconocer la pregunta podemos empezar con la investigación para comprender.</a:t>
            </a:r>
            <a:endParaRPr lang="es-EC" dirty="0" smtClean="0"/>
          </a:p>
          <a:p>
            <a:r>
              <a:rPr lang="es-EC" dirty="0" smtClean="0"/>
              <a:t>Cuando la pregunta y la data son desconocidas se empieza a investigar </a:t>
            </a:r>
            <a:r>
              <a:rPr lang="es-EC" smtClean="0"/>
              <a:t>para innovar. </a:t>
            </a:r>
            <a:endParaRPr lang="en-US" dirty="0"/>
          </a:p>
        </p:txBody>
      </p:sp>
      <p:sp>
        <p:nvSpPr>
          <p:cNvPr id="4" name="Slide Number Placeholder 3"/>
          <p:cNvSpPr>
            <a:spLocks noGrp="1"/>
          </p:cNvSpPr>
          <p:nvPr>
            <p:ph type="sldNum" sz="quarter" idx="10"/>
          </p:nvPr>
        </p:nvSpPr>
        <p:spPr/>
        <p:txBody>
          <a:bodyPr/>
          <a:lstStyle/>
          <a:p>
            <a:fld id="{5C1241DB-21AD-2D44-8932-D066A0E842C7}" type="slidenum">
              <a:rPr lang="en-US" smtClean="0"/>
              <a:pPr/>
              <a:t>20</a:t>
            </a:fld>
            <a:endParaRPr lang="en-US" dirty="0"/>
          </a:p>
        </p:txBody>
      </p:sp>
    </p:spTree>
    <p:extLst>
      <p:ext uri="{BB962C8B-B14F-4D97-AF65-F5344CB8AC3E}">
        <p14:creationId xmlns:p14="http://schemas.microsoft.com/office/powerpoint/2010/main" val="75419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r>
              <a:rPr lang="es-EC" dirty="0" smtClean="0"/>
              <a:t>Analítica descriptiva:</a:t>
            </a:r>
            <a:r>
              <a:rPr lang="es-EC" baseline="0" dirty="0" smtClean="0"/>
              <a:t> Es una etapa preliminar del procesamiento de datos que crea un resumen de los datos históricos para obtener datos su posterior análisis.  </a:t>
            </a:r>
          </a:p>
          <a:p>
            <a:r>
              <a:rPr lang="es-EC" baseline="0" dirty="0" smtClean="0"/>
              <a:t>Analítica tiempo-real: Permite un análisis en el mismo tiempo que se generan los datos.</a:t>
            </a:r>
          </a:p>
          <a:p>
            <a:r>
              <a:rPr lang="es-EC" baseline="0" dirty="0" smtClean="0"/>
              <a:t>Analítica Predictiva: Una forma de análisis que utiliza datos nuevos e históricos para predecir la actividad futura, el comportamiento y las tendencias.</a:t>
            </a:r>
          </a:p>
          <a:p>
            <a:r>
              <a:rPr lang="es-EC" baseline="0" dirty="0" smtClean="0"/>
              <a:t>Analítica Prescriptiva: Da recomendaciones para la toma de decisiones basados en las analíticas previas.</a:t>
            </a:r>
          </a:p>
          <a:p>
            <a:r>
              <a:rPr lang="es-EC" baseline="0" dirty="0" smtClean="0"/>
              <a:t>Cognitivas: Una vez obtenidos los resultados la analítica cognitiva permite detectar nuevas clases de productos y servicios con el fin de mejorar y continuar </a:t>
            </a:r>
            <a:r>
              <a:rPr lang="es-EC" baseline="0" dirty="0" err="1" smtClean="0"/>
              <a:t>adaptandose</a:t>
            </a:r>
            <a:r>
              <a:rPr lang="es-EC" baseline="0" smtClean="0"/>
              <a:t>.</a:t>
            </a:r>
            <a:endParaRPr lang="es-EC" baseline="0" dirty="0" smtClean="0"/>
          </a:p>
          <a:p>
            <a:endParaRPr lang="en-US" dirty="0"/>
          </a:p>
        </p:txBody>
      </p:sp>
      <p:sp>
        <p:nvSpPr>
          <p:cNvPr id="4" name="Slide Number Placeholder 3"/>
          <p:cNvSpPr>
            <a:spLocks noGrp="1"/>
          </p:cNvSpPr>
          <p:nvPr>
            <p:ph type="sldNum" sz="quarter" idx="10"/>
          </p:nvPr>
        </p:nvSpPr>
        <p:spPr/>
        <p:txBody>
          <a:bodyPr/>
          <a:lstStyle/>
          <a:p>
            <a:fld id="{5C1241DB-21AD-2D44-8932-D066A0E842C7}" type="slidenum">
              <a:rPr lang="en-US" smtClean="0"/>
              <a:pPr/>
              <a:t>3</a:t>
            </a:fld>
            <a:endParaRPr lang="en-US" dirty="0"/>
          </a:p>
        </p:txBody>
      </p:sp>
    </p:spTree>
    <p:extLst>
      <p:ext uri="{BB962C8B-B14F-4D97-AF65-F5344CB8AC3E}">
        <p14:creationId xmlns:p14="http://schemas.microsoft.com/office/powerpoint/2010/main" val="370252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r>
              <a:rPr lang="es-EC" dirty="0" smtClean="0"/>
              <a:t>Transacciones: </a:t>
            </a:r>
            <a:r>
              <a:rPr lang="es-419" sz="600" kern="1200" dirty="0" smtClean="0">
                <a:solidFill>
                  <a:schemeClr val="tx1"/>
                </a:solidFill>
                <a:effectLst/>
                <a:latin typeface="+mn-lt"/>
                <a:ea typeface="+mn-ea"/>
                <a:cs typeface="+mn-cs"/>
              </a:rPr>
              <a:t>Una operación de </a:t>
            </a:r>
            <a:r>
              <a:rPr lang="es-419" sz="600" b="1" kern="1200" dirty="0" smtClean="0">
                <a:solidFill>
                  <a:schemeClr val="tx1"/>
                </a:solidFill>
                <a:effectLst/>
                <a:latin typeface="+mn-lt"/>
                <a:ea typeface="+mn-ea"/>
                <a:cs typeface="+mn-cs"/>
              </a:rPr>
              <a:t>compra y venta </a:t>
            </a:r>
            <a:r>
              <a:rPr lang="es-419" sz="600" kern="1200" dirty="0" smtClean="0">
                <a:solidFill>
                  <a:schemeClr val="tx1"/>
                </a:solidFill>
                <a:effectLst/>
                <a:latin typeface="+mn-lt"/>
                <a:ea typeface="+mn-ea"/>
                <a:cs typeface="+mn-cs"/>
              </a:rPr>
              <a:t>en la que el vendedor acuerda entregar un producto y el comprador acepta dar dinero a modo de compensación.</a:t>
            </a:r>
          </a:p>
          <a:p>
            <a:r>
              <a:rPr lang="es-EC" baseline="0" dirty="0" smtClean="0">
                <a:solidFill>
                  <a:schemeClr val="accent1">
                    <a:lumMod val="25000"/>
                  </a:schemeClr>
                </a:solidFill>
              </a:rPr>
              <a:t>Clasificar</a:t>
            </a:r>
            <a:r>
              <a:rPr lang="es-EC" baseline="0" dirty="0" smtClean="0">
                <a:solidFill>
                  <a:schemeClr val="accent1">
                    <a:lumMod val="25000"/>
                  </a:schemeClr>
                </a:solidFill>
              </a:rPr>
              <a:t>: </a:t>
            </a:r>
            <a:r>
              <a:rPr lang="es-ES" sz="600" b="0" i="0" kern="1200" dirty="0" smtClean="0">
                <a:solidFill>
                  <a:schemeClr val="accent1">
                    <a:lumMod val="25000"/>
                  </a:schemeClr>
                </a:solidFill>
                <a:effectLst/>
                <a:latin typeface="+mn-lt"/>
                <a:ea typeface="+mn-ea"/>
                <a:cs typeface="+mn-cs"/>
              </a:rPr>
              <a:t>Ordenar o dividir </a:t>
            </a:r>
            <a:r>
              <a:rPr lang="es-ES" sz="600" b="0" i="0" kern="1200" dirty="0" smtClean="0">
                <a:solidFill>
                  <a:schemeClr val="tx1"/>
                </a:solidFill>
                <a:effectLst/>
                <a:latin typeface="+mn-lt"/>
                <a:ea typeface="+mn-ea"/>
                <a:cs typeface="+mn-cs"/>
              </a:rPr>
              <a:t>un conjunto de </a:t>
            </a:r>
            <a:r>
              <a:rPr lang="es-ES" sz="600" b="0" i="0" kern="1200" dirty="0" smtClean="0">
                <a:solidFill>
                  <a:srgbClr val="FF0000"/>
                </a:solidFill>
                <a:effectLst/>
                <a:latin typeface="+mn-lt"/>
                <a:ea typeface="+mn-ea"/>
                <a:cs typeface="+mn-cs"/>
              </a:rPr>
              <a:t>elementos en clases a partir de un criterio determinado. Ejemplo </a:t>
            </a:r>
          </a:p>
          <a:p>
            <a:r>
              <a:rPr lang="es-ES" sz="600" b="0" i="0" kern="1200" dirty="0" smtClean="0">
                <a:solidFill>
                  <a:srgbClr val="FF0000"/>
                </a:solidFill>
                <a:effectLst/>
                <a:latin typeface="+mn-lt"/>
                <a:ea typeface="+mn-ea"/>
                <a:cs typeface="+mn-cs"/>
              </a:rPr>
              <a:t>Historia: Conjunto de aconteci</a:t>
            </a:r>
            <a:r>
              <a:rPr lang="es-ES" sz="600" b="0" i="0" kern="1200" dirty="0" smtClean="0">
                <a:solidFill>
                  <a:schemeClr val="tx1"/>
                </a:solidFill>
                <a:effectLst/>
                <a:latin typeface="+mn-lt"/>
                <a:ea typeface="+mn-ea"/>
                <a:cs typeface="+mn-cs"/>
              </a:rPr>
              <a:t>mientos y hechos .</a:t>
            </a:r>
          </a:p>
          <a:p>
            <a:pPr marL="0" marR="0" indent="0" algn="l" defTabSz="933450" rtl="0" eaLnBrk="1" fontAlgn="base" latinLnBrk="0" hangingPunct="1">
              <a:lnSpc>
                <a:spcPct val="95000"/>
              </a:lnSpc>
              <a:spcBef>
                <a:spcPts val="1200"/>
              </a:spcBef>
              <a:spcAft>
                <a:spcPct val="0"/>
              </a:spcAft>
              <a:buClrTx/>
              <a:buSzTx/>
              <a:buFontTx/>
              <a:buNone/>
              <a:tabLst/>
              <a:defRPr/>
            </a:pPr>
            <a:r>
              <a:rPr lang="es-ES" sz="600" b="0" i="0" kern="1200" dirty="0" smtClean="0">
                <a:solidFill>
                  <a:schemeClr val="tx1"/>
                </a:solidFill>
                <a:effectLst/>
                <a:latin typeface="+mn-lt"/>
                <a:ea typeface="+mn-ea"/>
                <a:cs typeface="+mn-cs"/>
              </a:rPr>
              <a:t>Variables:</a:t>
            </a:r>
            <a:r>
              <a:rPr lang="es-ES" sz="600" b="0" i="0" kern="1200" baseline="0" dirty="0" smtClean="0">
                <a:solidFill>
                  <a:schemeClr val="tx1"/>
                </a:solidFill>
                <a:effectLst/>
                <a:latin typeface="+mn-lt"/>
                <a:ea typeface="+mn-ea"/>
                <a:cs typeface="+mn-cs"/>
              </a:rPr>
              <a:t> </a:t>
            </a:r>
            <a:r>
              <a:rPr lang="es-EC" sz="800" dirty="0" smtClean="0">
                <a:latin typeface="Arial" pitchFamily="34" charset="0"/>
                <a:cs typeface="Arial" pitchFamily="34" charset="0"/>
              </a:rPr>
              <a:t>Características de los datos que nos permiten</a:t>
            </a:r>
            <a:r>
              <a:rPr lang="es-EC" sz="800" baseline="0" dirty="0" smtClean="0">
                <a:latin typeface="Arial" pitchFamily="34" charset="0"/>
                <a:cs typeface="Arial" pitchFamily="34" charset="0"/>
              </a:rPr>
              <a:t> describirlos y analizarlos, se pueden combinar para generar más variables y atributos</a:t>
            </a:r>
            <a:r>
              <a:rPr lang="es-EC" sz="800" dirty="0" smtClean="0">
                <a:latin typeface="Arial" pitchFamily="34" charset="0"/>
                <a:cs typeface="Arial" pitchFamily="34" charset="0"/>
              </a:rPr>
              <a:t>.</a:t>
            </a:r>
          </a:p>
          <a:p>
            <a:pPr marL="0" marR="0" indent="0" algn="l" defTabSz="933450" rtl="0" eaLnBrk="1" fontAlgn="base" latinLnBrk="0" hangingPunct="1">
              <a:lnSpc>
                <a:spcPct val="95000"/>
              </a:lnSpc>
              <a:spcBef>
                <a:spcPts val="1200"/>
              </a:spcBef>
              <a:spcAft>
                <a:spcPct val="0"/>
              </a:spcAft>
              <a:buClrTx/>
              <a:buSzTx/>
              <a:buFontTx/>
              <a:buNone/>
              <a:tabLst/>
              <a:defRPr/>
            </a:pPr>
            <a:r>
              <a:rPr lang="es-EC" sz="800" dirty="0" smtClean="0">
                <a:latin typeface="Arial" pitchFamily="34" charset="0"/>
                <a:cs typeface="Arial" pitchFamily="34" charset="0"/>
              </a:rPr>
              <a:t>Periodo: </a:t>
            </a:r>
            <a:r>
              <a:rPr lang="es-ES" sz="600" b="0" i="0" kern="1200" dirty="0" smtClean="0">
                <a:solidFill>
                  <a:schemeClr val="tx1"/>
                </a:solidFill>
                <a:effectLst/>
                <a:latin typeface="+mn-lt"/>
                <a:ea typeface="+mn-ea"/>
                <a:cs typeface="+mn-cs"/>
              </a:rPr>
              <a:t>Intervalo de </a:t>
            </a:r>
            <a:r>
              <a:rPr lang="es-ES" sz="600" b="1" i="0" kern="1200" dirty="0" smtClean="0">
                <a:solidFill>
                  <a:schemeClr val="tx1"/>
                </a:solidFill>
                <a:effectLst/>
                <a:latin typeface="+mn-lt"/>
                <a:ea typeface="+mn-ea"/>
                <a:cs typeface="+mn-cs"/>
              </a:rPr>
              <a:t>tiempo</a:t>
            </a:r>
            <a:r>
              <a:rPr lang="es-ES" sz="600" b="0" i="0" kern="1200" dirty="0" smtClean="0">
                <a:solidFill>
                  <a:schemeClr val="tx1"/>
                </a:solidFill>
                <a:effectLst/>
                <a:latin typeface="+mn-lt"/>
                <a:ea typeface="+mn-ea"/>
                <a:cs typeface="+mn-cs"/>
              </a:rPr>
              <a:t> necesario para completar un ciclo repetitivo.</a:t>
            </a:r>
            <a:endParaRPr lang="es-EC" sz="800"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C1241DB-21AD-2D44-8932-D066A0E842C7}" type="slidenum">
              <a:rPr lang="en-US" smtClean="0"/>
              <a:pPr/>
              <a:t>4</a:t>
            </a:fld>
            <a:endParaRPr lang="en-US" dirty="0"/>
          </a:p>
        </p:txBody>
      </p:sp>
    </p:spTree>
    <p:extLst>
      <p:ext uri="{BB962C8B-B14F-4D97-AF65-F5344CB8AC3E}">
        <p14:creationId xmlns:p14="http://schemas.microsoft.com/office/powerpoint/2010/main" val="1755708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r>
              <a:rPr lang="es-EC" dirty="0" smtClean="0"/>
              <a:t>Datos: Representación simbólica</a:t>
            </a:r>
            <a:r>
              <a:rPr lang="es-EC" baseline="0" dirty="0" smtClean="0"/>
              <a:t> de una característica. – Cuando almacenamos información importante en nuestras carpetas esto es datos que nos puede ayudar.</a:t>
            </a:r>
          </a:p>
          <a:p>
            <a:r>
              <a:rPr lang="es-EC" baseline="0" dirty="0" smtClean="0"/>
              <a:t>Estadística: </a:t>
            </a:r>
            <a:r>
              <a:rPr lang="es-ES" sz="600" b="0" i="0" kern="1200" dirty="0" smtClean="0">
                <a:solidFill>
                  <a:schemeClr val="tx1"/>
                </a:solidFill>
                <a:effectLst/>
                <a:latin typeface="+mn-lt"/>
                <a:ea typeface="+mn-ea"/>
                <a:cs typeface="+mn-cs"/>
              </a:rPr>
              <a:t>Herramienta que permite analizar los datos. – Al almacenar en nuestras carpetas mientras</a:t>
            </a:r>
            <a:r>
              <a:rPr lang="es-ES" sz="600" b="0" i="0" kern="1200" baseline="0" dirty="0" smtClean="0">
                <a:solidFill>
                  <a:schemeClr val="tx1"/>
                </a:solidFill>
                <a:effectLst/>
                <a:latin typeface="+mn-lt"/>
                <a:ea typeface="+mn-ea"/>
                <a:cs typeface="+mn-cs"/>
              </a:rPr>
              <a:t> mas organizado tengamos nos permite utilizar de mejor forma. La estadística nos permite organizar mejor nuestras ideas y nuestros datos.</a:t>
            </a:r>
          </a:p>
          <a:p>
            <a:r>
              <a:rPr lang="es-EC" sz="900" b="0" dirty="0" smtClean="0">
                <a:solidFill>
                  <a:schemeClr val="tx1"/>
                </a:solidFill>
                <a:latin typeface="Arial" pitchFamily="34" charset="0"/>
                <a:cs typeface="Arial" pitchFamily="34" charset="0"/>
              </a:rPr>
              <a:t>Predecir: </a:t>
            </a:r>
            <a:r>
              <a:rPr lang="en-US" sz="700" b="0" i="0" kern="1200" dirty="0" err="1" smtClean="0">
                <a:solidFill>
                  <a:schemeClr val="tx1"/>
                </a:solidFill>
                <a:effectLst/>
                <a:latin typeface="+mn-lt"/>
                <a:ea typeface="+mn-ea"/>
                <a:cs typeface="+mn-cs"/>
              </a:rPr>
              <a:t>Anunciar</a:t>
            </a:r>
            <a:r>
              <a:rPr lang="en-US" sz="700" b="0" i="0" kern="1200" dirty="0" smtClean="0">
                <a:solidFill>
                  <a:schemeClr val="tx1"/>
                </a:solidFill>
                <a:effectLst/>
                <a:latin typeface="+mn-lt"/>
                <a:ea typeface="+mn-ea"/>
                <a:cs typeface="+mn-cs"/>
              </a:rPr>
              <a:t> de </a:t>
            </a:r>
            <a:r>
              <a:rPr lang="en-US" sz="700" b="0" i="0" kern="1200" dirty="0" err="1" smtClean="0">
                <a:solidFill>
                  <a:schemeClr val="tx1"/>
                </a:solidFill>
                <a:effectLst/>
                <a:latin typeface="+mn-lt"/>
                <a:ea typeface="+mn-ea"/>
                <a:cs typeface="+mn-cs"/>
              </a:rPr>
              <a:t>antemano</a:t>
            </a:r>
            <a:r>
              <a:rPr lang="en-US" sz="700" b="0" i="0" kern="1200" dirty="0" smtClean="0">
                <a:solidFill>
                  <a:schemeClr val="tx1"/>
                </a:solidFill>
                <a:effectLst/>
                <a:latin typeface="+mn-lt"/>
                <a:ea typeface="+mn-ea"/>
                <a:cs typeface="+mn-cs"/>
              </a:rPr>
              <a:t> </a:t>
            </a:r>
            <a:r>
              <a:rPr lang="en-US" sz="700" b="0" i="0" kern="1200" dirty="0" err="1" smtClean="0">
                <a:solidFill>
                  <a:schemeClr val="tx1"/>
                </a:solidFill>
                <a:effectLst/>
                <a:latin typeface="+mn-lt"/>
                <a:ea typeface="+mn-ea"/>
                <a:cs typeface="+mn-cs"/>
              </a:rPr>
              <a:t>algo</a:t>
            </a:r>
            <a:r>
              <a:rPr lang="en-US" sz="700" b="0" i="0" kern="1200" dirty="0" smtClean="0">
                <a:solidFill>
                  <a:schemeClr val="tx1"/>
                </a:solidFill>
                <a:effectLst/>
                <a:latin typeface="+mn-lt"/>
                <a:ea typeface="+mn-ea"/>
                <a:cs typeface="+mn-cs"/>
              </a:rPr>
              <a:t> que </a:t>
            </a:r>
            <a:r>
              <a:rPr lang="en-US" sz="700" b="0" i="0" kern="1200" dirty="0" err="1" smtClean="0">
                <a:solidFill>
                  <a:schemeClr val="tx1"/>
                </a:solidFill>
                <a:effectLst/>
                <a:latin typeface="+mn-lt"/>
                <a:ea typeface="+mn-ea"/>
                <a:cs typeface="+mn-cs"/>
              </a:rPr>
              <a:t>va</a:t>
            </a:r>
            <a:r>
              <a:rPr lang="en-US" sz="700" b="0" i="0" kern="1200" dirty="0" smtClean="0">
                <a:solidFill>
                  <a:schemeClr val="tx1"/>
                </a:solidFill>
                <a:effectLst/>
                <a:latin typeface="+mn-lt"/>
                <a:ea typeface="+mn-ea"/>
                <a:cs typeface="+mn-cs"/>
              </a:rPr>
              <a:t> a </a:t>
            </a:r>
            <a:r>
              <a:rPr lang="en-US" sz="700" b="0" i="0" kern="1200" dirty="0" err="1" smtClean="0">
                <a:solidFill>
                  <a:schemeClr val="tx1"/>
                </a:solidFill>
                <a:effectLst/>
                <a:latin typeface="+mn-lt"/>
                <a:ea typeface="+mn-ea"/>
                <a:cs typeface="+mn-cs"/>
              </a:rPr>
              <a:t>suceder</a:t>
            </a:r>
            <a:r>
              <a:rPr lang="en-US" sz="700" b="0" i="0" kern="1200" dirty="0" smtClean="0">
                <a:solidFill>
                  <a:schemeClr val="tx1"/>
                </a:solidFill>
                <a:effectLst/>
                <a:latin typeface="+mn-lt"/>
                <a:ea typeface="+mn-ea"/>
                <a:cs typeface="+mn-cs"/>
              </a:rPr>
              <a:t>.</a:t>
            </a:r>
            <a:r>
              <a:rPr lang="es-EC" sz="700" b="0" baseline="0" dirty="0" smtClean="0">
                <a:solidFill>
                  <a:schemeClr val="tx1"/>
                </a:solidFill>
                <a:latin typeface="Arial" pitchFamily="34" charset="0"/>
                <a:cs typeface="Arial" pitchFamily="34" charset="0"/>
              </a:rPr>
              <a:t> – Una vez organizada nuestra información podemos hacer conclusiones </a:t>
            </a:r>
            <a:r>
              <a:rPr lang="es-EC" sz="700" b="1" baseline="0" dirty="0" smtClean="0">
                <a:solidFill>
                  <a:schemeClr val="tx1"/>
                </a:solidFill>
                <a:latin typeface="Arial" pitchFamily="34" charset="0"/>
                <a:cs typeface="Arial" pitchFamily="34" charset="0"/>
              </a:rPr>
              <a:t>respecto </a:t>
            </a:r>
            <a:r>
              <a:rPr lang="es-EC" sz="700" b="1" baseline="0" dirty="0" smtClean="0">
                <a:solidFill>
                  <a:schemeClr val="tx1"/>
                </a:solidFill>
                <a:latin typeface="Arial" pitchFamily="34" charset="0"/>
                <a:cs typeface="Arial" pitchFamily="34" charset="0"/>
              </a:rPr>
              <a:t>al presente o al futuro</a:t>
            </a:r>
            <a:r>
              <a:rPr lang="es-EC" sz="700" b="0" baseline="0" dirty="0" smtClean="0">
                <a:solidFill>
                  <a:schemeClr val="tx1"/>
                </a:solidFill>
                <a:latin typeface="Arial" pitchFamily="34" charset="0"/>
                <a:cs typeface="Arial" pitchFamily="34" charset="0"/>
              </a:rPr>
              <a:t>.</a:t>
            </a:r>
            <a:endParaRPr lang="es-ES" sz="600" b="0" i="0" kern="1200" dirty="0" smtClean="0">
              <a:solidFill>
                <a:schemeClr val="tx1"/>
              </a:solidFill>
              <a:effectLst/>
              <a:latin typeface="+mn-lt"/>
              <a:ea typeface="+mn-ea"/>
              <a:cs typeface="+mn-cs"/>
            </a:endParaRPr>
          </a:p>
          <a:p>
            <a:r>
              <a:rPr lang="es-ES" sz="600" b="0" i="0" kern="1200" dirty="0" smtClean="0">
                <a:solidFill>
                  <a:schemeClr val="tx1"/>
                </a:solidFill>
                <a:effectLst/>
                <a:latin typeface="+mn-lt"/>
                <a:ea typeface="+mn-ea"/>
                <a:cs typeface="+mn-cs"/>
              </a:rPr>
              <a:t>Visualización: </a:t>
            </a:r>
            <a:r>
              <a:rPr lang="es-EC" sz="800" b="0" dirty="0" smtClean="0">
                <a:solidFill>
                  <a:schemeClr val="tx1"/>
                </a:solidFill>
                <a:latin typeface="Arial" pitchFamily="34" charset="0"/>
                <a:cs typeface="Arial" pitchFamily="34" charset="0"/>
              </a:rPr>
              <a:t>Técnicas</a:t>
            </a:r>
            <a:r>
              <a:rPr lang="es-EC" sz="800" b="0" baseline="0" dirty="0" smtClean="0">
                <a:solidFill>
                  <a:schemeClr val="tx1"/>
                </a:solidFill>
                <a:latin typeface="Arial" pitchFamily="34" charset="0"/>
                <a:cs typeface="Arial" pitchFamily="34" charset="0"/>
              </a:rPr>
              <a:t> para mejorar la experiencia visual en los productos y contar historias con los datos.</a:t>
            </a:r>
            <a:endParaRPr lang="es-EC" sz="800" b="0" dirty="0" smtClean="0">
              <a:solidFill>
                <a:schemeClr val="tx1"/>
              </a:solidFill>
              <a:latin typeface="Arial" pitchFamily="34" charset="0"/>
              <a:cs typeface="Arial" pitchFamily="34" charset="0"/>
            </a:endParaRPr>
          </a:p>
          <a:p>
            <a:r>
              <a:rPr lang="es-EC" sz="600" b="0" i="0" kern="1200" dirty="0" smtClean="0">
                <a:solidFill>
                  <a:schemeClr val="tx1"/>
                </a:solidFill>
                <a:effectLst/>
                <a:latin typeface="+mn-lt"/>
                <a:ea typeface="+mn-ea"/>
                <a:cs typeface="+mn-cs"/>
              </a:rPr>
              <a:t>Big Data:</a:t>
            </a:r>
            <a:r>
              <a:rPr lang="es-EC" sz="600" b="0" i="0" kern="1200" baseline="0" dirty="0" smtClean="0">
                <a:solidFill>
                  <a:schemeClr val="tx1"/>
                </a:solidFill>
                <a:effectLst/>
                <a:latin typeface="+mn-lt"/>
                <a:ea typeface="+mn-ea"/>
                <a:cs typeface="+mn-cs"/>
              </a:rPr>
              <a:t> </a:t>
            </a:r>
            <a:r>
              <a:rPr lang="es-ES" sz="600" b="0" i="0" kern="1200" dirty="0" smtClean="0">
                <a:solidFill>
                  <a:schemeClr val="tx1"/>
                </a:solidFill>
                <a:effectLst/>
                <a:latin typeface="+mn-lt"/>
                <a:ea typeface="+mn-ea"/>
                <a:cs typeface="+mn-cs"/>
              </a:rPr>
              <a:t>Manejo de Grandes cantidades de información</a:t>
            </a:r>
            <a:r>
              <a:rPr lang="es-ES" sz="600" b="0" i="0" kern="1200" baseline="0" dirty="0" smtClean="0">
                <a:solidFill>
                  <a:schemeClr val="tx1"/>
                </a:solidFill>
                <a:effectLst/>
                <a:latin typeface="+mn-lt"/>
                <a:ea typeface="+mn-ea"/>
                <a:cs typeface="+mn-cs"/>
              </a:rPr>
              <a:t>.</a:t>
            </a:r>
          </a:p>
          <a:p>
            <a:r>
              <a:rPr lang="es-EC" dirty="0" smtClean="0"/>
              <a:t>Soluciones: Productos</a:t>
            </a:r>
            <a:r>
              <a:rPr lang="es-EC" baseline="0" dirty="0" smtClean="0"/>
              <a:t> que ofrece </a:t>
            </a:r>
            <a:r>
              <a:rPr lang="es-EC" baseline="0" dirty="0" err="1" smtClean="0"/>
              <a:t>Equifax</a:t>
            </a:r>
            <a:r>
              <a:rPr lang="es-EC" baseline="0" dirty="0" smtClean="0"/>
              <a:t> para solucionar los problemas de los clientes (Calificaciones, Perfilamientos, Predicciones).</a:t>
            </a:r>
            <a:endParaRPr lang="es-EC" dirty="0" smtClean="0"/>
          </a:p>
        </p:txBody>
      </p:sp>
      <p:sp>
        <p:nvSpPr>
          <p:cNvPr id="4" name="Slide Number Placeholder 3"/>
          <p:cNvSpPr>
            <a:spLocks noGrp="1"/>
          </p:cNvSpPr>
          <p:nvPr>
            <p:ph type="sldNum" sz="quarter" idx="10"/>
          </p:nvPr>
        </p:nvSpPr>
        <p:spPr/>
        <p:txBody>
          <a:bodyPr/>
          <a:lstStyle/>
          <a:p>
            <a:fld id="{5C1241DB-21AD-2D44-8932-D066A0E842C7}" type="slidenum">
              <a:rPr lang="en-US" smtClean="0"/>
              <a:pPr/>
              <a:t>5</a:t>
            </a:fld>
            <a:endParaRPr lang="en-US" dirty="0"/>
          </a:p>
        </p:txBody>
      </p:sp>
    </p:spTree>
    <p:extLst>
      <p:ext uri="{BB962C8B-B14F-4D97-AF65-F5344CB8AC3E}">
        <p14:creationId xmlns:p14="http://schemas.microsoft.com/office/powerpoint/2010/main" val="404395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pPr marL="0" indent="0" algn="l">
              <a:spcBef>
                <a:spcPct val="20000"/>
              </a:spcBef>
              <a:buClr>
                <a:schemeClr val="tx1"/>
              </a:buClr>
              <a:buSzPct val="120000"/>
              <a:buFont typeface="Arial" panose="020B0604020202020204" pitchFamily="34" charset="0"/>
              <a:buNone/>
            </a:pPr>
            <a:r>
              <a:rPr lang="es-EC" sz="800" dirty="0" smtClean="0">
                <a:latin typeface="Arial" pitchFamily="34" charset="0"/>
                <a:cs typeface="Arial" pitchFamily="34" charset="0"/>
              </a:rPr>
              <a:t>Modelos Estadísticos: </a:t>
            </a:r>
            <a:r>
              <a:rPr lang="es-ES" sz="600" b="0" i="0" kern="1200" dirty="0" smtClean="0">
                <a:solidFill>
                  <a:schemeClr val="tx1"/>
                </a:solidFill>
                <a:effectLst/>
                <a:latin typeface="+mn-lt"/>
                <a:ea typeface="+mn-ea"/>
                <a:cs typeface="+mn-cs"/>
              </a:rPr>
              <a:t>Una ecuación matemática que reproduce los fenómenos que observamos de la forma más exacta posible.</a:t>
            </a:r>
            <a:endParaRPr lang="es-EC" sz="800" dirty="0" smtClean="0">
              <a:latin typeface="Arial" pitchFamily="34" charset="0"/>
              <a:cs typeface="Arial" pitchFamily="34" charset="0"/>
            </a:endParaRPr>
          </a:p>
          <a:p>
            <a:r>
              <a:rPr lang="es-EC" sz="800" dirty="0" smtClean="0">
                <a:latin typeface="Arial" pitchFamily="34" charset="0"/>
                <a:cs typeface="Arial" pitchFamily="34" charset="0"/>
              </a:rPr>
              <a:t>Aprendizaje Supervisado: </a:t>
            </a:r>
            <a:r>
              <a:rPr lang="es-EC" sz="600" b="1" kern="1200" dirty="0" smtClean="0">
                <a:solidFill>
                  <a:schemeClr val="tx1"/>
                </a:solidFill>
                <a:effectLst/>
                <a:latin typeface="+mn-lt"/>
                <a:ea typeface="+mn-ea"/>
                <a:cs typeface="+mn-cs"/>
              </a:rPr>
              <a:t>Utiliza información anterior para predecir. Como en el ejemplo del video, donde a partir de datos previos se pueden predecir los hechos futuros.</a:t>
            </a:r>
            <a:endParaRPr lang="en-US" sz="600" b="1" kern="1200" dirty="0" smtClean="0">
              <a:solidFill>
                <a:schemeClr val="tx1"/>
              </a:solidFill>
              <a:effectLst/>
              <a:latin typeface="+mn-lt"/>
              <a:ea typeface="+mn-ea"/>
              <a:cs typeface="+mn-cs"/>
            </a:endParaRPr>
          </a:p>
          <a:p>
            <a:r>
              <a:rPr lang="es-EC" sz="800" dirty="0" smtClean="0">
                <a:latin typeface="Arial" pitchFamily="34" charset="0"/>
                <a:cs typeface="Arial" pitchFamily="34" charset="0"/>
              </a:rPr>
              <a:t>Aprendizaje </a:t>
            </a:r>
            <a:r>
              <a:rPr lang="es-EC" sz="800" dirty="0" smtClean="0">
                <a:latin typeface="Arial" pitchFamily="34" charset="0"/>
                <a:cs typeface="Arial" pitchFamily="34" charset="0"/>
              </a:rPr>
              <a:t>no supervisado: </a:t>
            </a:r>
            <a:r>
              <a:rPr lang="es-EC" sz="600" b="1" kern="1200" dirty="0" smtClean="0">
                <a:solidFill>
                  <a:schemeClr val="tx1"/>
                </a:solidFill>
                <a:effectLst/>
                <a:latin typeface="+mn-lt"/>
                <a:ea typeface="+mn-ea"/>
                <a:cs typeface="+mn-cs"/>
              </a:rPr>
              <a:t>Utiliza información presente para clasificar. </a:t>
            </a:r>
            <a:endParaRPr lang="en-US" sz="600" b="1" kern="1200" dirty="0" smtClean="0">
              <a:solidFill>
                <a:schemeClr val="tx1"/>
              </a:solidFill>
              <a:effectLst/>
              <a:latin typeface="+mn-lt"/>
              <a:ea typeface="+mn-ea"/>
              <a:cs typeface="+mn-cs"/>
            </a:endParaRPr>
          </a:p>
          <a:p>
            <a:pPr marL="0" indent="0" algn="l">
              <a:spcBef>
                <a:spcPct val="20000"/>
              </a:spcBef>
              <a:buClr>
                <a:schemeClr val="tx1"/>
              </a:buClr>
              <a:buSzPct val="120000"/>
              <a:buFont typeface="Arial" panose="020B0604020202020204" pitchFamily="34" charset="0"/>
              <a:buNone/>
            </a:pPr>
            <a:r>
              <a:rPr lang="es-EC" sz="800" b="0" dirty="0" smtClean="0">
                <a:solidFill>
                  <a:schemeClr val="tx1"/>
                </a:solidFill>
                <a:latin typeface="Arial" pitchFamily="34" charset="0"/>
                <a:cs typeface="Arial" pitchFamily="34" charset="0"/>
              </a:rPr>
              <a:t>Reglas</a:t>
            </a:r>
            <a:r>
              <a:rPr lang="es-EC" sz="800" b="0" dirty="0" smtClean="0">
                <a:solidFill>
                  <a:schemeClr val="tx1"/>
                </a:solidFill>
                <a:latin typeface="Arial" pitchFamily="34" charset="0"/>
                <a:cs typeface="Arial" pitchFamily="34" charset="0"/>
              </a:rPr>
              <a:t>: Es una manera</a:t>
            </a:r>
            <a:r>
              <a:rPr lang="es-EC" sz="800" b="0" baseline="0" dirty="0" smtClean="0">
                <a:solidFill>
                  <a:schemeClr val="tx1"/>
                </a:solidFill>
                <a:latin typeface="Arial" pitchFamily="34" charset="0"/>
                <a:cs typeface="Arial" pitchFamily="34" charset="0"/>
              </a:rPr>
              <a:t> de describir las variables mediante instrucciones detalladas y restricciones. </a:t>
            </a:r>
            <a:endParaRPr lang="es-EC" sz="800" b="0" dirty="0" smtClean="0">
              <a:solidFill>
                <a:schemeClr val="tx1"/>
              </a:solidFill>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C1241DB-21AD-2D44-8932-D066A0E842C7}" type="slidenum">
              <a:rPr lang="en-US" smtClean="0"/>
              <a:pPr/>
              <a:t>6</a:t>
            </a:fld>
            <a:endParaRPr lang="en-US" dirty="0"/>
          </a:p>
        </p:txBody>
      </p:sp>
    </p:spTree>
    <p:extLst>
      <p:ext uri="{BB962C8B-B14F-4D97-AF65-F5344CB8AC3E}">
        <p14:creationId xmlns:p14="http://schemas.microsoft.com/office/powerpoint/2010/main" val="175570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r>
              <a:rPr lang="es-EC" dirty="0" smtClean="0"/>
              <a:t>El</a:t>
            </a:r>
            <a:r>
              <a:rPr lang="es-EC" baseline="0" dirty="0" smtClean="0"/>
              <a:t> </a:t>
            </a:r>
            <a:r>
              <a:rPr lang="es-EC" baseline="0" dirty="0" err="1" smtClean="0"/>
              <a:t>scoring</a:t>
            </a:r>
            <a:r>
              <a:rPr lang="es-EC" baseline="0" dirty="0" smtClean="0"/>
              <a:t> es uno de los productos más representativos de EQUIFAX, es un modelo estadístico Predictivo mediante el cual se asigna puntajes y probabilidades. </a:t>
            </a:r>
          </a:p>
          <a:p>
            <a:endParaRPr lang="es-EC" baseline="0" dirty="0" smtClean="0"/>
          </a:p>
          <a:p>
            <a:r>
              <a:rPr lang="es-EC" baseline="0" dirty="0" smtClean="0"/>
              <a:t>Vamos a ilustrarlo con un ejemplo.</a:t>
            </a:r>
          </a:p>
          <a:p>
            <a:endParaRPr lang="es-EC" baseline="0" dirty="0" smtClean="0"/>
          </a:p>
          <a:p>
            <a:r>
              <a:rPr lang="es-EC" baseline="0" dirty="0" smtClean="0"/>
              <a:t>En Mayo 2018 fue el mundial, se tenía 32 equipos clasificados a la primera ronda y queremos predecir cuales equipos pasaran a la segunda ronda.</a:t>
            </a:r>
          </a:p>
          <a:p>
            <a:endParaRPr lang="es-EC" dirty="0" smtClean="0"/>
          </a:p>
          <a:p>
            <a:r>
              <a:rPr lang="es-EC" baseline="0" dirty="0" smtClean="0"/>
              <a:t>Primero se debe definir la población a ser estudiada.</a:t>
            </a:r>
          </a:p>
          <a:p>
            <a:r>
              <a:rPr lang="es-EC" baseline="0" dirty="0" smtClean="0"/>
              <a:t>Ejemplo: los equipos que se encuentran en la primera etapa del mundial.</a:t>
            </a:r>
          </a:p>
          <a:p>
            <a:endParaRPr lang="es-EC" dirty="0" smtClean="0"/>
          </a:p>
          <a:p>
            <a:r>
              <a:rPr lang="es-EC" dirty="0" smtClean="0"/>
              <a:t>Segundo debemos definir nuestro objetivo lo que queremos predecir:</a:t>
            </a:r>
          </a:p>
          <a:p>
            <a:r>
              <a:rPr lang="es-EC" baseline="0" dirty="0" smtClean="0"/>
              <a:t>Variable dependiente: Variable que queremos predecir la cual depende de las variables independientes.</a:t>
            </a:r>
          </a:p>
          <a:p>
            <a:r>
              <a:rPr lang="es-EC" baseline="0" dirty="0" smtClean="0"/>
              <a:t>Ejemplo: El Equipo Clasifica o no Clasifica.</a:t>
            </a:r>
          </a:p>
          <a:p>
            <a:endParaRPr lang="es-EC" baseline="0" dirty="0" smtClean="0"/>
          </a:p>
          <a:p>
            <a:r>
              <a:rPr lang="es-EC" baseline="0" dirty="0" smtClean="0"/>
              <a:t>Las herramientas que tenemos para lograr la predicción son:</a:t>
            </a:r>
          </a:p>
          <a:p>
            <a:endParaRPr lang="es-EC" baseline="0" dirty="0" smtClean="0"/>
          </a:p>
          <a:p>
            <a:r>
              <a:rPr lang="es-EC" baseline="0" dirty="0" smtClean="0"/>
              <a:t>Se deben definir periodos de tiempo en los cuales vamos a observar el comportamiento de los equipos (entender cuan histórica debe ser la información), esto depende del tipo de negocio que se desea predecir (Puede ser en meses, en años en unidades de análisis).</a:t>
            </a:r>
          </a:p>
          <a:p>
            <a:r>
              <a:rPr lang="es-EC" baseline="0" dirty="0" smtClean="0"/>
              <a:t>Ejemplo: 12 mundiales</a:t>
            </a:r>
          </a:p>
          <a:p>
            <a:endParaRPr lang="es-EC" baseline="0" dirty="0" smtClean="0"/>
          </a:p>
          <a:p>
            <a:r>
              <a:rPr lang="es-EC" baseline="0" dirty="0" smtClean="0"/>
              <a:t>Variables independientes: Variables en las cuales encontraremos patrones históricos que nos permitan predecir la variable dependiente.</a:t>
            </a:r>
          </a:p>
          <a:p>
            <a:r>
              <a:rPr lang="es-EC" baseline="0" dirty="0" smtClean="0"/>
              <a:t>Ejemplo: Cuantas Clasificaciones en los últimos 12 mundiales, Cuantos Partidos ganados en los últimos 12 mundiales, </a:t>
            </a:r>
          </a:p>
          <a:p>
            <a:r>
              <a:rPr lang="es-EC" baseline="0" dirty="0" smtClean="0"/>
              <a:t>Si fue campeón en el ultimo mundial ya que como hemos visto los campeones en el último mundial generalmente no clasifican a la segunda ronda en el siguiente mundial.</a:t>
            </a:r>
          </a:p>
          <a:p>
            <a:r>
              <a:rPr lang="es-EC" baseline="0" dirty="0" smtClean="0"/>
              <a:t>Numero de goles a favor, etc.</a:t>
            </a:r>
          </a:p>
          <a:p>
            <a:endParaRPr lang="es-EC" dirty="0" smtClean="0"/>
          </a:p>
          <a:p>
            <a:r>
              <a:rPr lang="es-EC" dirty="0" smtClean="0"/>
              <a:t>Una vez obtenida esta información</a:t>
            </a:r>
            <a:r>
              <a:rPr lang="es-EC" baseline="0" dirty="0" smtClean="0"/>
              <a:t> la combinamos para generar un puntaje para cada equipo y cada puntaje esta asociado con una probabilidad de no clasificar.</a:t>
            </a:r>
          </a:p>
          <a:p>
            <a:r>
              <a:rPr lang="es-EC" baseline="0" dirty="0" smtClean="0"/>
              <a:t>Este puntaje se denomina score puede ir de 1 a 999 y la probabilidad de 0% (ninguna probabilidad de no clasificar, es decir, es seguro que clasifica) a 100%(es seguro que no clasifica). </a:t>
            </a:r>
          </a:p>
          <a:p>
            <a:r>
              <a:rPr lang="es-EC" baseline="0" dirty="0" smtClean="0"/>
              <a:t>Ejemplo: El Score de Perú es 495 con un 55% de probabilidad de no clasificar a la segunda ronda.</a:t>
            </a:r>
            <a:endParaRPr lang="en-US" dirty="0"/>
          </a:p>
        </p:txBody>
      </p:sp>
      <p:sp>
        <p:nvSpPr>
          <p:cNvPr id="4" name="Slide Number Placeholder 3"/>
          <p:cNvSpPr>
            <a:spLocks noGrp="1"/>
          </p:cNvSpPr>
          <p:nvPr>
            <p:ph type="sldNum" sz="quarter" idx="10"/>
          </p:nvPr>
        </p:nvSpPr>
        <p:spPr/>
        <p:txBody>
          <a:bodyPr/>
          <a:lstStyle/>
          <a:p>
            <a:fld id="{5C1241DB-21AD-2D44-8932-D066A0E842C7}" type="slidenum">
              <a:rPr lang="en-US" smtClean="0"/>
              <a:pPr/>
              <a:t>8</a:t>
            </a:fld>
            <a:endParaRPr lang="en-US" dirty="0"/>
          </a:p>
        </p:txBody>
      </p:sp>
    </p:spTree>
    <p:extLst>
      <p:ext uri="{BB962C8B-B14F-4D97-AF65-F5344CB8AC3E}">
        <p14:creationId xmlns:p14="http://schemas.microsoft.com/office/powerpoint/2010/main" val="538456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r>
              <a:rPr lang="es-EC" baseline="0" dirty="0" smtClean="0"/>
              <a:t>El Score de Riesgo Crediticio nos permite predecir cuan riesgoso es darle un crédito (Préstamo hecho por una entidad para adquirir vienes o servicios) a una persona.</a:t>
            </a:r>
          </a:p>
          <a:p>
            <a:endParaRPr lang="es-EC" baseline="0" dirty="0" smtClean="0"/>
          </a:p>
          <a:p>
            <a:r>
              <a:rPr lang="es-EC" baseline="0" dirty="0" smtClean="0"/>
              <a:t>Ejemplo de Score de Riesgo: </a:t>
            </a:r>
          </a:p>
          <a:p>
            <a:r>
              <a:rPr lang="es-EC" baseline="0" dirty="0" smtClean="0"/>
              <a:t>Un banco quiere saber cuales de los clientes que tiene en sus cuentas de ahorro son potenciales clientes para ofrecerles un crédito y lo paguen.</a:t>
            </a:r>
          </a:p>
          <a:p>
            <a:endParaRPr lang="es-EC" baseline="0" dirty="0" smtClean="0"/>
          </a:p>
          <a:p>
            <a:r>
              <a:rPr lang="es-EC" baseline="0" dirty="0" smtClean="0"/>
              <a:t>Para esto nos basaremos en antiguos clientes que han sido cuenta ahorristas y han adquirido un crédito y vamos a identificar los comportamientos que describen a los que fueron buenos pagadores o malos pagadores y según esos comportamientos en se predice cuales serán los malos pagadores y a los cuales no debo darles crédito.. </a:t>
            </a:r>
          </a:p>
          <a:p>
            <a:endParaRPr lang="es-EC" baseline="0" dirty="0" smtClean="0"/>
          </a:p>
          <a:p>
            <a:r>
              <a:rPr lang="es-EC" baseline="0" dirty="0" smtClean="0"/>
              <a:t>Primero se debe definir la población a ser estudiada.</a:t>
            </a:r>
          </a:p>
          <a:p>
            <a:r>
              <a:rPr lang="es-EC" baseline="0" dirty="0" smtClean="0"/>
              <a:t>Ejemplo: Las personas que han sido cuenta ahorristas y han tenido un crédito en el banco.</a:t>
            </a:r>
          </a:p>
          <a:p>
            <a:endParaRPr lang="es-EC" dirty="0" smtClean="0"/>
          </a:p>
          <a:p>
            <a:r>
              <a:rPr lang="es-EC" dirty="0" smtClean="0"/>
              <a:t>Segundo debemos definir nuestro objetivo lo que queremos predecir:</a:t>
            </a:r>
          </a:p>
          <a:p>
            <a:r>
              <a:rPr lang="es-EC" baseline="0" dirty="0" smtClean="0"/>
              <a:t>Variable dependiente: Variable que queremos predecir la cual depende de las variables independientes.</a:t>
            </a:r>
          </a:p>
          <a:p>
            <a:r>
              <a:rPr lang="es-EC" baseline="0" dirty="0" smtClean="0"/>
              <a:t>Ejemplo: El cliente que solicita el crédito va a pagar o no va a pagar en los siguientes 12 meses, si paga lo llamaremos BUENO y si no paga lo llamaremos MALO.</a:t>
            </a:r>
          </a:p>
          <a:p>
            <a:endParaRPr lang="es-EC" baseline="0" dirty="0" smtClean="0"/>
          </a:p>
          <a:p>
            <a:r>
              <a:rPr lang="es-EC" baseline="0" dirty="0" smtClean="0"/>
              <a:t>Las herramientas que tenemos para lograr la predicción son:</a:t>
            </a:r>
          </a:p>
          <a:p>
            <a:endParaRPr lang="es-EC" baseline="0" dirty="0" smtClean="0"/>
          </a:p>
          <a:p>
            <a:r>
              <a:rPr lang="es-EC" baseline="0" dirty="0" smtClean="0"/>
              <a:t>Se deben definir periodos de tiempo en los cuales vamos a observar el comportamiento de los equipos (entender cuan histórica debe ser la información), esto depende del tipo de negocio que se desea predecir (Puede ser en meses, en años en unidades de análisis).</a:t>
            </a:r>
          </a:p>
          <a:p>
            <a:r>
              <a:rPr lang="es-EC" baseline="0" dirty="0" smtClean="0"/>
              <a:t>Ejemplo: 36 meses de historia del comportamiento que el cliente ha tenido previamente con el banco o con otras entidades.</a:t>
            </a:r>
          </a:p>
          <a:p>
            <a:endParaRPr lang="es-EC" baseline="0" dirty="0" smtClean="0"/>
          </a:p>
          <a:p>
            <a:r>
              <a:rPr lang="es-EC" baseline="0" dirty="0" smtClean="0"/>
              <a:t>Variables independientes: Variables en las cuales encontraremos patrones históricos que nos permitan predecir la variable dependiente.</a:t>
            </a:r>
          </a:p>
          <a:p>
            <a:r>
              <a:rPr lang="es-EC" baseline="0" dirty="0" smtClean="0"/>
              <a:t>Ejemplo: Cantidad de vences que el cliente ah consultado por un crédito, información con empresas de telefonía, ha tenido protestos en sus cheques, el máximo de días vencido que ha tenido en su historia, etc.</a:t>
            </a:r>
          </a:p>
          <a:p>
            <a:endParaRPr lang="es-EC" dirty="0" smtClean="0"/>
          </a:p>
          <a:p>
            <a:r>
              <a:rPr lang="es-EC" dirty="0" smtClean="0"/>
              <a:t>Una vez obtenida esta información</a:t>
            </a:r>
            <a:r>
              <a:rPr lang="es-EC" baseline="0" dirty="0" smtClean="0"/>
              <a:t> la combinamos para generar un puntaje para cada cliente y cada puntaje esta asociado con una probabilidad de malo.</a:t>
            </a:r>
          </a:p>
          <a:p>
            <a:r>
              <a:rPr lang="es-EC" baseline="0" dirty="0" smtClean="0"/>
              <a:t>Este puntaje se denomina score puede ir de 1 a 999 y la probabilidad de 0% (ninguna probabilidad de ser malo) a 100%(es un cliente malo).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C1241DB-21AD-2D44-8932-D066A0E842C7}" type="slidenum">
              <a:rPr lang="en-US" smtClean="0"/>
              <a:pPr/>
              <a:t>9</a:t>
            </a:fld>
            <a:endParaRPr lang="en-US" dirty="0"/>
          </a:p>
        </p:txBody>
      </p:sp>
    </p:spTree>
    <p:extLst>
      <p:ext uri="{BB962C8B-B14F-4D97-AF65-F5344CB8AC3E}">
        <p14:creationId xmlns:p14="http://schemas.microsoft.com/office/powerpoint/2010/main" val="1864385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r>
              <a:rPr lang="es-EC" dirty="0" smtClean="0"/>
              <a:t>Como se puede medir la calidad de un score?</a:t>
            </a:r>
          </a:p>
          <a:p>
            <a:r>
              <a:rPr lang="es-EC" dirty="0" smtClean="0"/>
              <a:t>Existen</a:t>
            </a:r>
            <a:r>
              <a:rPr lang="es-EC" baseline="0" dirty="0" smtClean="0"/>
              <a:t> varios indicadores para medir la efectividad de un modelo uno de los más comunes es el KS.</a:t>
            </a:r>
          </a:p>
          <a:p>
            <a:endParaRPr lang="es-EC" dirty="0" smtClean="0"/>
          </a:p>
          <a:p>
            <a:r>
              <a:rPr lang="es-EC" b="1" dirty="0" smtClean="0"/>
              <a:t>En estadística la prueba </a:t>
            </a:r>
            <a:r>
              <a:rPr lang="es-EC" b="1" dirty="0" err="1" smtClean="0"/>
              <a:t>Kolmogorov</a:t>
            </a:r>
            <a:r>
              <a:rPr lang="es-EC" b="1" baseline="0" dirty="0" smtClean="0"/>
              <a:t> – </a:t>
            </a:r>
            <a:r>
              <a:rPr lang="es-EC" b="1" baseline="0" dirty="0" err="1" smtClean="0"/>
              <a:t>Smirnov</a:t>
            </a:r>
            <a:r>
              <a:rPr lang="es-EC" b="1" baseline="0" dirty="0" smtClean="0"/>
              <a:t> (KS) cuantifica la distancia entre dos poblaciones, es nombrada así por </a:t>
            </a:r>
            <a:r>
              <a:rPr lang="es-EC" b="1" baseline="0" dirty="0" err="1" smtClean="0"/>
              <a:t>Andrey</a:t>
            </a:r>
            <a:r>
              <a:rPr lang="es-EC" b="1" baseline="0" dirty="0" smtClean="0"/>
              <a:t> </a:t>
            </a:r>
            <a:r>
              <a:rPr lang="es-EC" b="1" baseline="0" dirty="0" err="1" smtClean="0"/>
              <a:t>Kolmogorov</a:t>
            </a:r>
            <a:r>
              <a:rPr lang="es-EC" b="1" baseline="0" dirty="0" smtClean="0"/>
              <a:t> y </a:t>
            </a:r>
            <a:r>
              <a:rPr lang="es-EC" b="1" baseline="0" dirty="0" err="1" smtClean="0"/>
              <a:t>Nicolai</a:t>
            </a:r>
            <a:r>
              <a:rPr lang="es-EC" b="1" baseline="0" dirty="0" smtClean="0"/>
              <a:t> </a:t>
            </a:r>
            <a:r>
              <a:rPr lang="es-EC" b="1" baseline="0" dirty="0" err="1" smtClean="0"/>
              <a:t>Smirnov</a:t>
            </a:r>
            <a:r>
              <a:rPr lang="es-EC" b="1" baseline="0" dirty="0" smtClean="0"/>
              <a:t>, matemáticos soviéticos rusos conocidos por sus contribuciones en probabilidades.  </a:t>
            </a:r>
            <a:endParaRPr lang="es-EC" b="1" dirty="0" smtClean="0"/>
          </a:p>
          <a:p>
            <a:endParaRPr lang="es-EC" b="1" dirty="0" smtClean="0"/>
          </a:p>
          <a:p>
            <a:r>
              <a:rPr lang="es-EC" b="1" baseline="0" dirty="0" smtClean="0"/>
              <a:t>En otras palabras mide la distancia que separa las probabilidades que un sujeto sea bueno contra la probabilidad de que sea malo.</a:t>
            </a:r>
          </a:p>
          <a:p>
            <a:endParaRPr lang="es-EC" baseline="0" dirty="0" smtClean="0"/>
          </a:p>
          <a:p>
            <a:r>
              <a:rPr lang="es-EC" baseline="0" dirty="0" smtClean="0"/>
              <a:t>Supongamos que tenemos una población de 10000 sujetos, 9500 son buenos y 500 son malos.</a:t>
            </a:r>
          </a:p>
          <a:p>
            <a:r>
              <a:rPr lang="es-EC" baseline="0" dirty="0" smtClean="0"/>
              <a:t>Mientras más alto es el KS porque nos dice que estamos encontrando más malos en la población de malos.</a:t>
            </a:r>
          </a:p>
          <a:p>
            <a:endParaRPr lang="es-EC" baseline="0" dirty="0" smtClean="0"/>
          </a:p>
          <a:p>
            <a:r>
              <a:rPr lang="es-EC" baseline="0" dirty="0" smtClean="0"/>
              <a:t>Dentro de la población de buenos nuestro score encuentra que 475 es decir el 5% son malos (Se puede decir que es el margen de error del score en la población de buenos) . </a:t>
            </a:r>
          </a:p>
          <a:p>
            <a:r>
              <a:rPr lang="es-EC" baseline="0" dirty="0" smtClean="0"/>
              <a:t>Y dentro de la población de malos el score encuentra que 300 es decir el 60% son malas (Es lo que acertó nuestro score en la población de malos).</a:t>
            </a:r>
          </a:p>
          <a:p>
            <a:endParaRPr lang="es-EC" baseline="0" dirty="0" smtClean="0"/>
          </a:p>
          <a:p>
            <a:r>
              <a:rPr lang="es-EC" baseline="0" dirty="0" smtClean="0"/>
              <a:t>El KS es la diferencia entre estos dos porcentajes 60-5. Por lo que el score tendrá un KS de 55.</a:t>
            </a:r>
          </a:p>
          <a:p>
            <a:endParaRPr lang="es-EC" baseline="0" dirty="0" smtClean="0"/>
          </a:p>
          <a:p>
            <a:r>
              <a:rPr lang="es-EC" dirty="0" smtClean="0"/>
              <a:t>Mientras más</a:t>
            </a:r>
            <a:r>
              <a:rPr lang="es-EC" baseline="0" dirty="0" smtClean="0"/>
              <a:t> grande el KS se tiene que el modelo es mejor.</a:t>
            </a:r>
            <a:endParaRPr lang="en-US" dirty="0"/>
          </a:p>
        </p:txBody>
      </p:sp>
      <p:sp>
        <p:nvSpPr>
          <p:cNvPr id="4" name="Slide Number Placeholder 3"/>
          <p:cNvSpPr>
            <a:spLocks noGrp="1"/>
          </p:cNvSpPr>
          <p:nvPr>
            <p:ph type="sldNum" sz="quarter" idx="10"/>
          </p:nvPr>
        </p:nvSpPr>
        <p:spPr/>
        <p:txBody>
          <a:bodyPr/>
          <a:lstStyle/>
          <a:p>
            <a:fld id="{5C1241DB-21AD-2D44-8932-D066A0E842C7}" type="slidenum">
              <a:rPr lang="en-US" smtClean="0"/>
              <a:pPr/>
              <a:t>10</a:t>
            </a:fld>
            <a:endParaRPr lang="en-US" dirty="0"/>
          </a:p>
        </p:txBody>
      </p:sp>
    </p:spTree>
    <p:extLst>
      <p:ext uri="{BB962C8B-B14F-4D97-AF65-F5344CB8AC3E}">
        <p14:creationId xmlns:p14="http://schemas.microsoft.com/office/powerpoint/2010/main" val="2018118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6900" y="522288"/>
            <a:ext cx="3124200" cy="2343150"/>
          </a:xfrm>
        </p:spPr>
      </p:sp>
      <p:sp>
        <p:nvSpPr>
          <p:cNvPr id="3" name="Notes Placeholder 2"/>
          <p:cNvSpPr>
            <a:spLocks noGrp="1"/>
          </p:cNvSpPr>
          <p:nvPr>
            <p:ph type="body" idx="1"/>
          </p:nvPr>
        </p:nvSpPr>
        <p:spPr/>
        <p:txBody>
          <a:bodyPr/>
          <a:lstStyle/>
          <a:p>
            <a:r>
              <a:rPr lang="es-EC" dirty="0" smtClean="0"/>
              <a:t>Otra</a:t>
            </a:r>
            <a:r>
              <a:rPr lang="es-EC" baseline="0" dirty="0" smtClean="0"/>
              <a:t> de las herramientas para medir la calidad de un modelo es el ROC, </a:t>
            </a:r>
            <a:r>
              <a:rPr lang="es-EC" b="1" baseline="0" dirty="0" smtClean="0"/>
              <a:t>siglas </a:t>
            </a:r>
            <a:r>
              <a:rPr lang="es-EC" b="1" baseline="0" dirty="0" smtClean="0"/>
              <a:t>de Receiver </a:t>
            </a:r>
            <a:r>
              <a:rPr lang="es-EC" b="1" baseline="0" dirty="0" err="1" smtClean="0"/>
              <a:t>Operating</a:t>
            </a:r>
            <a:r>
              <a:rPr lang="es-EC" b="1" baseline="0" dirty="0" smtClean="0"/>
              <a:t> </a:t>
            </a:r>
            <a:r>
              <a:rPr lang="es-EC" b="1" baseline="0" dirty="0" err="1" smtClean="0"/>
              <a:t>Characteristic</a:t>
            </a:r>
            <a:r>
              <a:rPr lang="es-EC" b="1" baseline="0" dirty="0" smtClean="0"/>
              <a:t> o </a:t>
            </a:r>
            <a:r>
              <a:rPr lang="es-EC" b="1" baseline="0" dirty="0" err="1" smtClean="0"/>
              <a:t>Carácteristica</a:t>
            </a:r>
            <a:r>
              <a:rPr lang="es-EC" b="1" baseline="0" dirty="0" smtClean="0"/>
              <a:t> Operativa del Receptor.</a:t>
            </a:r>
          </a:p>
          <a:p>
            <a:endParaRPr lang="es-EC" baseline="0" dirty="0" smtClean="0"/>
          </a:p>
          <a:p>
            <a:r>
              <a:rPr lang="es-EC" baseline="0" dirty="0" smtClean="0"/>
              <a:t>Mide la capacidad de clasificar malos como malos y buenos como buenos.</a:t>
            </a:r>
          </a:p>
          <a:p>
            <a:r>
              <a:rPr lang="es-EC" baseline="0" dirty="0" smtClean="0"/>
              <a:t>Existen los malos reales y los buenos reales, </a:t>
            </a:r>
          </a:p>
          <a:p>
            <a:r>
              <a:rPr lang="es-EC" baseline="0" dirty="0" smtClean="0"/>
              <a:t>Cuando los clasificamos podemos tener que dentro de los Malos reales unos malos que si clasificaron malos que es correcto pero unos que era malos pero clasificaron como buenos que es error.</a:t>
            </a:r>
          </a:p>
          <a:p>
            <a:r>
              <a:rPr lang="es-EC" dirty="0" smtClean="0"/>
              <a:t>Dentro de los buenos reales podemos tener clasificados</a:t>
            </a:r>
            <a:r>
              <a:rPr lang="es-EC" baseline="0" dirty="0" smtClean="0"/>
              <a:t> buenos que son lo correcto y malos que fueron clasificados como buenos que es un error.</a:t>
            </a:r>
          </a:p>
          <a:p>
            <a:endParaRPr lang="es-EC" baseline="0" dirty="0" smtClean="0"/>
          </a:p>
          <a:p>
            <a:r>
              <a:rPr lang="es-EC" baseline="0" dirty="0" smtClean="0"/>
              <a:t>La ROC mide los que se clasificó correctamente por lo que mientras más alto es mejor.</a:t>
            </a:r>
          </a:p>
          <a:p>
            <a:endParaRPr lang="es-EC" baseline="0" dirty="0" smtClean="0"/>
          </a:p>
          <a:p>
            <a:r>
              <a:rPr lang="es-EC" b="1" baseline="0" dirty="0" smtClean="0"/>
              <a:t>Es decir 925 buenos sobre los falsos positivos que son 200, esto se realiza en cada punto de la distribución del score y se calcula un área mediante matemática avanzada.</a:t>
            </a:r>
            <a:endParaRPr lang="en-US" b="1" dirty="0"/>
          </a:p>
        </p:txBody>
      </p:sp>
      <p:sp>
        <p:nvSpPr>
          <p:cNvPr id="4" name="Slide Number Placeholder 3"/>
          <p:cNvSpPr>
            <a:spLocks noGrp="1"/>
          </p:cNvSpPr>
          <p:nvPr>
            <p:ph type="sldNum" sz="quarter" idx="10"/>
          </p:nvPr>
        </p:nvSpPr>
        <p:spPr/>
        <p:txBody>
          <a:bodyPr/>
          <a:lstStyle/>
          <a:p>
            <a:fld id="{5C1241DB-21AD-2D44-8932-D066A0E842C7}" type="slidenum">
              <a:rPr lang="en-US" smtClean="0"/>
              <a:pPr/>
              <a:t>11</a:t>
            </a:fld>
            <a:endParaRPr lang="en-US" dirty="0"/>
          </a:p>
        </p:txBody>
      </p:sp>
    </p:spTree>
    <p:extLst>
      <p:ext uri="{BB962C8B-B14F-4D97-AF65-F5344CB8AC3E}">
        <p14:creationId xmlns:p14="http://schemas.microsoft.com/office/powerpoint/2010/main" val="11904694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a de título">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454025" y="2126773"/>
            <a:ext cx="6532491" cy="1087915"/>
          </a:xfrm>
        </p:spPr>
        <p:txBody>
          <a:bodyPr anchor="b">
            <a:noAutofit/>
          </a:bodyPr>
          <a:lstStyle>
            <a:lvl1pPr algn="l">
              <a:defRPr sz="3600" b="0" cap="all">
                <a:solidFill>
                  <a:schemeClr val="tx2"/>
                </a:solidFill>
                <a:latin typeface="Arial"/>
                <a:cs typeface="Arial"/>
              </a:defRPr>
            </a:lvl1pPr>
          </a:lstStyle>
          <a:p>
            <a:r>
              <a:rPr lang="en-US" dirty="0" smtClean="0"/>
              <a:t>Click to edit title</a:t>
            </a:r>
            <a:endParaRPr lang="en-US" dirty="0"/>
          </a:p>
        </p:txBody>
      </p:sp>
      <p:sp>
        <p:nvSpPr>
          <p:cNvPr id="18" name="Text Placeholder 2"/>
          <p:cNvSpPr>
            <a:spLocks noGrp="1"/>
          </p:cNvSpPr>
          <p:nvPr>
            <p:ph type="body" idx="1"/>
          </p:nvPr>
        </p:nvSpPr>
        <p:spPr>
          <a:xfrm>
            <a:off x="454025" y="3240088"/>
            <a:ext cx="6539640" cy="1090929"/>
          </a:xfrm>
          <a:prstGeom prst="rect">
            <a:avLst/>
          </a:prstGeom>
        </p:spPr>
        <p:txBody>
          <a:bodyPr lIns="0" anchor="t">
            <a:normAutofit/>
          </a:bodyPr>
          <a:lstStyle>
            <a:lvl1pPr marL="0" indent="0" algn="l">
              <a:buNone/>
              <a:defRPr sz="2800">
                <a:solidFill>
                  <a:schemeClr val="bg2"/>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cxnSp>
        <p:nvCxnSpPr>
          <p:cNvPr id="8" name="Straight Connector 7"/>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pic>
        <p:nvPicPr>
          <p:cNvPr id="14" name="Picture 13" descr="IEE colo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sp>
        <p:nvSpPr>
          <p:cNvPr id="11"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
        <p:nvSpPr>
          <p:cNvPr id="15" name="TextBox 14"/>
          <p:cNvSpPr txBox="1"/>
          <p:nvPr/>
        </p:nvSpPr>
        <p:spPr bwMode="hidden">
          <a:xfrm>
            <a:off x="231531" y="6605213"/>
            <a:ext cx="1327734"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a:solidFill>
                  <a:srgbClr val="5C666F"/>
                </a:solidFill>
                <a:latin typeface="Arial"/>
                <a:cs typeface="Arial"/>
              </a:rPr>
              <a:t>Confidential and Proprietary </a:t>
            </a:r>
          </a:p>
          <a:p>
            <a:endParaRPr lang="en-US" sz="700" dirty="0">
              <a:solidFill>
                <a:srgbClr val="A3A9AC"/>
              </a:solidFill>
              <a:latin typeface="Arial Narrow" pitchFamily="34" charset="0"/>
            </a:endParaRPr>
          </a:p>
        </p:txBody>
      </p:sp>
      <p:pic>
        <p:nvPicPr>
          <p:cNvPr id="12" name="Picture 11" descr="Equifax_er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4025" y="526161"/>
            <a:ext cx="3078116" cy="576072"/>
          </a:xfrm>
          <a:prstGeom prst="rect">
            <a:avLst/>
          </a:prstGeom>
        </p:spPr>
      </p:pic>
      <p:pic>
        <p:nvPicPr>
          <p:cNvPr id="13" name="Picture 12" descr="DynChev_r185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4390" y="2217738"/>
            <a:ext cx="1432560" cy="1987296"/>
          </a:xfrm>
          <a:prstGeom prst="rect">
            <a:avLst/>
          </a:prstGeom>
        </p:spPr>
      </p:pic>
    </p:spTree>
    <p:extLst>
      <p:ext uri="{BB962C8B-B14F-4D97-AF65-F5344CB8AC3E}">
        <p14:creationId xmlns:p14="http://schemas.microsoft.com/office/powerpoint/2010/main" val="3015827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Colors">
    <p:spTree>
      <p:nvGrpSpPr>
        <p:cNvPr id="1" name=""/>
        <p:cNvGrpSpPr/>
        <p:nvPr/>
      </p:nvGrpSpPr>
      <p:grpSpPr>
        <a:xfrm>
          <a:off x="0" y="0"/>
          <a:ext cx="0" cy="0"/>
          <a:chOff x="0" y="0"/>
          <a:chExt cx="0" cy="0"/>
        </a:xfrm>
      </p:grpSpPr>
      <p:pic>
        <p:nvPicPr>
          <p:cNvPr id="15" name="Picture Placeholder 12" descr="shutterstock_61805191.jpe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5108813" y="3502387"/>
            <a:ext cx="3558937" cy="2792052"/>
          </a:xfrm>
          <a:prstGeom prst="rect">
            <a:avLst/>
          </a:prstGeom>
        </p:spPr>
      </p:pic>
      <p:sp>
        <p:nvSpPr>
          <p:cNvPr id="14" name="Content Placeholder 29"/>
          <p:cNvSpPr txBox="1">
            <a:spLocks/>
          </p:cNvSpPr>
          <p:nvPr userDrawn="1"/>
        </p:nvSpPr>
        <p:spPr>
          <a:xfrm>
            <a:off x="5108813" y="2170113"/>
            <a:ext cx="3563937" cy="1212850"/>
          </a:xfrm>
          <a:prstGeom prst="rect">
            <a:avLst/>
          </a:prstGeom>
        </p:spPr>
        <p:txBody>
          <a:bodyPr vert="horz" lIns="0" tIns="0" rIns="0" bIns="0" rtlCol="0">
            <a:noAutofit/>
          </a:bodyPr>
          <a:lstStyle>
            <a:lvl1pPr marL="228600" indent="-228600" algn="l" defTabSz="914400" rtl="0" eaLnBrk="1" latinLnBrk="0" hangingPunct="1">
              <a:lnSpc>
                <a:spcPct val="95000"/>
              </a:lnSpc>
              <a:spcBef>
                <a:spcPts val="900"/>
              </a:spcBef>
              <a:buClr>
                <a:schemeClr val="accent2"/>
              </a:buClr>
              <a:buSzPct val="95000"/>
              <a:buFontTx/>
              <a:buBlip>
                <a:blip r:embed="rId3"/>
              </a:buBlip>
              <a:defRPr sz="2400" kern="1200">
                <a:solidFill>
                  <a:srgbClr val="5C666F"/>
                </a:solidFill>
                <a:latin typeface="Arial"/>
                <a:ea typeface="+mn-ea"/>
                <a:cs typeface="Arial"/>
              </a:defRPr>
            </a:lvl1pPr>
            <a:lvl2pPr marL="455613" indent="-227013" algn="l" defTabSz="914400" rtl="0" eaLnBrk="1" latinLnBrk="0" hangingPunct="1">
              <a:lnSpc>
                <a:spcPct val="95000"/>
              </a:lnSpc>
              <a:spcBef>
                <a:spcPts val="200"/>
              </a:spcBef>
              <a:buClr>
                <a:schemeClr val="accent2"/>
              </a:buClr>
              <a:buFont typeface="Wingdings" charset="2"/>
              <a:buChar char="§"/>
              <a:defRPr sz="2000" kern="1200">
                <a:solidFill>
                  <a:srgbClr val="5C666F"/>
                </a:solidFill>
                <a:latin typeface="Arial"/>
                <a:ea typeface="+mn-ea"/>
                <a:cs typeface="Arial"/>
              </a:defRPr>
            </a:lvl2pPr>
            <a:lvl3pPr marL="684213" indent="-228600" algn="l" defTabSz="914400" rtl="0" eaLnBrk="1" latinLnBrk="0" hangingPunct="1">
              <a:lnSpc>
                <a:spcPct val="95000"/>
              </a:lnSpc>
              <a:spcBef>
                <a:spcPts val="200"/>
              </a:spcBef>
              <a:buClr>
                <a:schemeClr val="accent2"/>
              </a:buClr>
              <a:buFont typeface="Arial Narrow" pitchFamily="34" charset="0"/>
              <a:buChar char="–"/>
              <a:defRPr sz="1800" kern="1200">
                <a:solidFill>
                  <a:srgbClr val="5C666F"/>
                </a:solidFill>
                <a:latin typeface="Arial"/>
                <a:ea typeface="+mn-ea"/>
                <a:cs typeface="Arial"/>
              </a:defRPr>
            </a:lvl3pPr>
            <a:lvl4pPr marL="854075" indent="-169863" algn="l" defTabSz="914400" rtl="0" eaLnBrk="1" latinLnBrk="0" hangingPunct="1">
              <a:lnSpc>
                <a:spcPct val="95000"/>
              </a:lnSpc>
              <a:spcBef>
                <a:spcPts val="200"/>
              </a:spcBef>
              <a:buClr>
                <a:schemeClr val="accent2"/>
              </a:buClr>
              <a:buFont typeface="Arial" pitchFamily="34" charset="0"/>
              <a:buChar char="•"/>
              <a:defRPr sz="1600" kern="1200">
                <a:solidFill>
                  <a:srgbClr val="5C666F"/>
                </a:solidFill>
                <a:latin typeface="Arial"/>
                <a:ea typeface="+mn-ea"/>
                <a:cs typeface="Arial"/>
              </a:defRPr>
            </a:lvl4pPr>
            <a:lvl5pPr marL="1025525" indent="-171450" algn="l" defTabSz="914400" rtl="0" eaLnBrk="1" latinLnBrk="0" hangingPunct="1">
              <a:lnSpc>
                <a:spcPct val="95000"/>
              </a:lnSpc>
              <a:spcBef>
                <a:spcPts val="200"/>
              </a:spcBef>
              <a:buClr>
                <a:schemeClr val="accent2"/>
              </a:buClr>
              <a:buSzPct val="90000"/>
              <a:buFont typeface="Courier New" pitchFamily="49" charset="0"/>
              <a:buChar char="o"/>
              <a:defRPr sz="1400" kern="1200">
                <a:solidFill>
                  <a:srgbClr val="5C666F"/>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en-US" sz="1800" b="0" dirty="0" smtClean="0">
                <a:solidFill>
                  <a:schemeClr val="accent2"/>
                </a:solidFill>
              </a:rPr>
              <a:t>Caption content here. Placerat facer possim assum. Typi non habent clantatem insitem; est usus legentis in iis qui facit eorum. </a:t>
            </a:r>
            <a:endParaRPr lang="en-US" sz="1800" b="0" dirty="0">
              <a:solidFill>
                <a:schemeClr val="accent2"/>
              </a:solidFill>
            </a:endParaRPr>
          </a:p>
        </p:txBody>
      </p:sp>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smtClean="0"/>
              <a:t>Content Title, Arial, 24 </a:t>
            </a:r>
            <a:r>
              <a:rPr lang="en-US" dirty="0" err="1" smtClean="0"/>
              <a:t>pt</a:t>
            </a:r>
            <a:r>
              <a:rPr lang="en-US" dirty="0" smtClean="0"/>
              <a:t>, Red</a:t>
            </a:r>
            <a:endParaRPr lang="en-US" dirty="0"/>
          </a:p>
        </p:txBody>
      </p:sp>
      <p:sp>
        <p:nvSpPr>
          <p:cNvPr id="10" name="Title Placeholder 1"/>
          <p:cNvSpPr>
            <a:spLocks noGrp="1"/>
          </p:cNvSpPr>
          <p:nvPr>
            <p:ph type="title" hasCustomPrompt="1"/>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n-US" dirty="0" smtClean="0"/>
              <a:t>Title, Arial, 32 </a:t>
            </a:r>
            <a:r>
              <a:rPr lang="en-US" dirty="0" err="1" smtClean="0"/>
              <a:t>pt</a:t>
            </a:r>
            <a:r>
              <a:rPr lang="en-US" dirty="0" smtClean="0"/>
              <a:t/>
            </a:r>
            <a:br>
              <a:rPr lang="en-US" dirty="0" smtClean="0"/>
            </a:br>
            <a:r>
              <a:rPr lang="en-US" dirty="0" smtClean="0"/>
              <a:t>Text Colors </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pPr/>
              <a:t>‹#›</a:t>
            </a:fld>
            <a:endParaRPr lang="en-US" dirty="0"/>
          </a:p>
        </p:txBody>
      </p:sp>
      <p:sp>
        <p:nvSpPr>
          <p:cNvPr id="3" name="Content Placeholder 2"/>
          <p:cNvSpPr>
            <a:spLocks noGrp="1"/>
          </p:cNvSpPr>
          <p:nvPr>
            <p:ph sz="quarter" idx="10" hasCustomPrompt="1"/>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r>
              <a:rPr lang="en-US" dirty="0" smtClean="0"/>
              <a:t>First level bullet, Arial, 24 </a:t>
            </a:r>
            <a:r>
              <a:rPr lang="en-US" dirty="0" err="1" smtClean="0"/>
              <a:t>pt</a:t>
            </a:r>
            <a:endParaRPr lang="en-US" dirty="0" smtClean="0"/>
          </a:p>
          <a:p>
            <a:r>
              <a:rPr lang="en-US" dirty="0" smtClean="0"/>
              <a:t>First level bullet, Arial, 24 </a:t>
            </a:r>
            <a:r>
              <a:rPr lang="en-US" dirty="0" err="1" smtClean="0"/>
              <a:t>pt</a:t>
            </a:r>
            <a:endParaRPr lang="en-US" dirty="0" smtClean="0"/>
          </a:p>
          <a:p>
            <a:pPr lvl="1"/>
            <a:r>
              <a:rPr lang="en-US" dirty="0" smtClean="0"/>
              <a:t>Second level bullet, Arial, 20 </a:t>
            </a:r>
            <a:r>
              <a:rPr lang="en-US" dirty="0" err="1" smtClean="0"/>
              <a:t>pt</a:t>
            </a:r>
            <a:endParaRPr lang="en-US" dirty="0" smtClean="0"/>
          </a:p>
          <a:p>
            <a:pPr lvl="2"/>
            <a:r>
              <a:rPr lang="en-US" dirty="0" smtClean="0"/>
              <a:t>Third level bullet, Arial, 18 </a:t>
            </a:r>
            <a:r>
              <a:rPr lang="en-US" dirty="0" err="1" smtClean="0"/>
              <a:t>pt</a:t>
            </a:r>
            <a:endParaRPr lang="en-US" dirty="0" smtClean="0"/>
          </a:p>
          <a:p>
            <a:pPr lvl="1"/>
            <a:r>
              <a:rPr lang="en-US" dirty="0" smtClean="0"/>
              <a:t>Second level bullet, Arial, 20 </a:t>
            </a:r>
            <a:r>
              <a:rPr lang="en-US" dirty="0" err="1" smtClean="0"/>
              <a:t>pt</a:t>
            </a:r>
            <a:endParaRPr lang="en-US" dirty="0" smtClean="0"/>
          </a:p>
          <a:p>
            <a:r>
              <a:rPr lang="en-US" dirty="0" smtClean="0"/>
              <a:t>First level bullet, Arial, 24 </a:t>
            </a:r>
            <a:r>
              <a:rPr lang="en-US" dirty="0" err="1" smtClean="0"/>
              <a:t>pt</a:t>
            </a:r>
            <a:endParaRPr lang="en-US" dirty="0" smtClean="0"/>
          </a:p>
          <a:p>
            <a:pPr lvl="1"/>
            <a:r>
              <a:rPr lang="en-US" dirty="0" smtClean="0"/>
              <a:t>Second level bullet, Arial, 20 </a:t>
            </a:r>
            <a:r>
              <a:rPr lang="en-US" dirty="0" err="1" smtClean="0"/>
              <a:t>pt</a:t>
            </a:r>
            <a:endParaRPr lang="en-US" dirty="0" smtClean="0"/>
          </a:p>
          <a:p>
            <a:pPr lvl="1"/>
            <a:r>
              <a:rPr lang="en-US" dirty="0" smtClean="0"/>
              <a:t>Second level bullet, Arial, 20 </a:t>
            </a:r>
            <a:r>
              <a:rPr lang="en-US" dirty="0" err="1" smtClean="0"/>
              <a:t>pt</a:t>
            </a:r>
            <a:endParaRPr lang="en-US" dirty="0"/>
          </a:p>
        </p:txBody>
      </p:sp>
      <p:pic>
        <p:nvPicPr>
          <p:cNvPr id="8" name="Picture 7" descr="Screen Shot 2014-10-14 at 11.31.47 A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5947" y="4157120"/>
            <a:ext cx="1526396" cy="2294932"/>
          </a:xfrm>
          <a:prstGeom prst="rect">
            <a:avLst/>
          </a:prstGeom>
          <a:ln>
            <a:solidFill>
              <a:schemeClr val="bg2"/>
            </a:solidFill>
          </a:ln>
        </p:spPr>
      </p:pic>
      <p:cxnSp>
        <p:nvCxnSpPr>
          <p:cNvPr id="9" name="Straight Connector 8"/>
          <p:cNvCxnSpPr/>
          <p:nvPr userDrawn="1"/>
        </p:nvCxnSpPr>
        <p:spPr>
          <a:xfrm flipH="1" flipV="1">
            <a:off x="2494720" y="1065981"/>
            <a:ext cx="4015352" cy="3384786"/>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H="1" flipV="1">
            <a:off x="4584330" y="1634054"/>
            <a:ext cx="2653193" cy="2816711"/>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flipV="1">
            <a:off x="4510351" y="3194134"/>
            <a:ext cx="2283303" cy="1256631"/>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H="1" flipV="1">
            <a:off x="6990929" y="2921970"/>
            <a:ext cx="98639" cy="1528797"/>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4500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Title, 2-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2"/>
                </a:solidFill>
              </a:defRPr>
            </a:lvl1pPr>
          </a:lstStyle>
          <a:p>
            <a:r>
              <a:rPr lang="es-ES" smtClean="0"/>
              <a:t>Haga clic para modificar el estilo de título del patrón</a:t>
            </a:r>
            <a:endParaRPr lang="en-US" dirty="0"/>
          </a:p>
        </p:txBody>
      </p:sp>
      <p:sp>
        <p:nvSpPr>
          <p:cNvPr id="11" name="Text Placeholder 2"/>
          <p:cNvSpPr>
            <a:spLocks noGrp="1"/>
          </p:cNvSpPr>
          <p:nvPr>
            <p:ph type="body" idx="1" hasCustomPrompt="1"/>
          </p:nvPr>
        </p:nvSpPr>
        <p:spPr>
          <a:xfrm>
            <a:off x="457200" y="1488302"/>
            <a:ext cx="4056104"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2" name="Text Placeholder 2"/>
          <p:cNvSpPr>
            <a:spLocks noGrp="1"/>
          </p:cNvSpPr>
          <p:nvPr>
            <p:ph type="body" idx="11" hasCustomPrompt="1"/>
          </p:nvPr>
        </p:nvSpPr>
        <p:spPr>
          <a:xfrm>
            <a:off x="4607614" y="1488302"/>
            <a:ext cx="4067667"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4" name="Slide Number Placeholder 5"/>
          <p:cNvSpPr>
            <a:spLocks noGrp="1"/>
          </p:cNvSpPr>
          <p:nvPr>
            <p:ph type="sldNum" sz="quarter" idx="12"/>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7" name="Content Placeholder 6"/>
          <p:cNvSpPr>
            <a:spLocks noGrp="1"/>
          </p:cNvSpPr>
          <p:nvPr>
            <p:ph sz="quarter" idx="13"/>
          </p:nvPr>
        </p:nvSpPr>
        <p:spPr>
          <a:xfrm>
            <a:off x="4607614" y="1880634"/>
            <a:ext cx="4135457" cy="4413804"/>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7" name="Content Placeholder 16"/>
          <p:cNvSpPr>
            <a:spLocks noGrp="1"/>
          </p:cNvSpPr>
          <p:nvPr>
            <p:ph sz="quarter" idx="14"/>
          </p:nvPr>
        </p:nvSpPr>
        <p:spPr>
          <a:xfrm>
            <a:off x="457200" y="1880634"/>
            <a:ext cx="4073568"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71700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Title, Dynamic Chevron">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3" name="Content Placeholder 2"/>
          <p:cNvSpPr>
            <a:spLocks noGrp="1"/>
          </p:cNvSpPr>
          <p:nvPr>
            <p:ph sz="quarter" idx="10"/>
          </p:nvPr>
        </p:nvSpPr>
        <p:spPr>
          <a:xfrm>
            <a:off x="454024" y="1880634"/>
            <a:ext cx="8337891" cy="4413804"/>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11" name="Picture 10" descr="DynChev_g427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390" y="4307142"/>
            <a:ext cx="1432560" cy="1987296"/>
          </a:xfrm>
          <a:prstGeom prst="rect">
            <a:avLst/>
          </a:prstGeom>
        </p:spPr>
      </p:pic>
    </p:spTree>
    <p:extLst>
      <p:ext uri="{BB962C8B-B14F-4D97-AF65-F5344CB8AC3E}">
        <p14:creationId xmlns:p14="http://schemas.microsoft.com/office/powerpoint/2010/main" val="4032425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Title, Ribbon">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pPr/>
              <a:t>‹#›</a:t>
            </a:fld>
            <a:endParaRPr lang="en-US" dirty="0"/>
          </a:p>
        </p:txBody>
      </p:sp>
      <p:sp>
        <p:nvSpPr>
          <p:cNvPr id="3" name="Content Placeholder 2"/>
          <p:cNvSpPr>
            <a:spLocks noGrp="1"/>
          </p:cNvSpPr>
          <p:nvPr>
            <p:ph sz="quarter" idx="10"/>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9" name="Picture 8" descr="Ribbon_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2863" y="-7987"/>
            <a:ext cx="1219278" cy="960643"/>
          </a:xfrm>
          <a:prstGeom prst="rect">
            <a:avLst/>
          </a:prstGeom>
        </p:spPr>
      </p:pic>
    </p:spTree>
    <p:extLst>
      <p:ext uri="{BB962C8B-B14F-4D97-AF65-F5344CB8AC3E}">
        <p14:creationId xmlns:p14="http://schemas.microsoft.com/office/powerpoint/2010/main" val="1493686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1" y="168274"/>
            <a:ext cx="8285872"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5"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Tree>
    <p:extLst>
      <p:ext uri="{BB962C8B-B14F-4D97-AF65-F5344CB8AC3E}">
        <p14:creationId xmlns:p14="http://schemas.microsoft.com/office/powerpoint/2010/main" val="3818071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angle 4"/>
          <p:cNvSpPr/>
          <p:nvPr/>
        </p:nvSpPr>
        <p:spPr bwMode="hidden">
          <a:xfrm>
            <a:off x="0" y="499533"/>
            <a:ext cx="9144000" cy="2794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solidFill>
                <a:srgbClr val="FFFFFF"/>
              </a:solidFill>
              <a:latin typeface="Arial Narrow"/>
            </a:endParaRPr>
          </a:p>
        </p:txBody>
      </p:sp>
      <p:sp>
        <p:nvSpPr>
          <p:cNvPr id="4"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09C9D1CF-FDC7-2644-9CFE-33B726185B3C}" type="slidenum">
              <a:rPr lang="en-US" smtClean="0"/>
              <a:pPr/>
              <a:t>‹#›</a:t>
            </a:fld>
            <a:endParaRPr lang="en-US" dirty="0"/>
          </a:p>
        </p:txBody>
      </p:sp>
    </p:spTree>
    <p:extLst>
      <p:ext uri="{BB962C8B-B14F-4D97-AF65-F5344CB8AC3E}">
        <p14:creationId xmlns:p14="http://schemas.microsoft.com/office/powerpoint/2010/main" val="3458150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ransition Slide">
    <p:spTree>
      <p:nvGrpSpPr>
        <p:cNvPr id="1" name=""/>
        <p:cNvGrpSpPr/>
        <p:nvPr/>
      </p:nvGrpSpPr>
      <p:grpSpPr>
        <a:xfrm>
          <a:off x="0" y="0"/>
          <a:ext cx="0" cy="0"/>
          <a:chOff x="0" y="0"/>
          <a:chExt cx="0" cy="0"/>
        </a:xfrm>
      </p:grpSpPr>
      <p:pic>
        <p:nvPicPr>
          <p:cNvPr id="4" name="Picture 4" descr="efx_pptx_rebrand_title_red_chevron.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a:spLocks noChangeArrowheads="1"/>
          </p:cNvSpPr>
          <p:nvPr/>
        </p:nvSpPr>
        <p:spPr bwMode="auto">
          <a:xfrm>
            <a:off x="46038" y="6524625"/>
            <a:ext cx="2057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b="1">
                <a:solidFill>
                  <a:srgbClr val="DDDDDD"/>
                </a:solidFill>
                <a:latin typeface="Arial" charset="0"/>
              </a:defRPr>
            </a:lvl1pPr>
            <a:lvl2pPr marL="742950" indent="-285750" eaLnBrk="0" hangingPunct="0">
              <a:defRPr sz="2600" b="1">
                <a:solidFill>
                  <a:srgbClr val="DDDDDD"/>
                </a:solidFill>
                <a:latin typeface="Arial" charset="0"/>
              </a:defRPr>
            </a:lvl2pPr>
            <a:lvl3pPr marL="1143000" indent="-228600" eaLnBrk="0" hangingPunct="0">
              <a:defRPr sz="2600" b="1">
                <a:solidFill>
                  <a:srgbClr val="DDDDDD"/>
                </a:solidFill>
                <a:latin typeface="Arial" charset="0"/>
              </a:defRPr>
            </a:lvl3pPr>
            <a:lvl4pPr marL="1600200" indent="-228600" eaLnBrk="0" hangingPunct="0">
              <a:defRPr sz="2600" b="1">
                <a:solidFill>
                  <a:srgbClr val="DDDDDD"/>
                </a:solidFill>
                <a:latin typeface="Arial" charset="0"/>
              </a:defRPr>
            </a:lvl4pPr>
            <a:lvl5pPr marL="2057400" indent="-228600" eaLnBrk="0" hangingPunct="0">
              <a:defRPr sz="2600" b="1">
                <a:solidFill>
                  <a:srgbClr val="DDDDDD"/>
                </a:solidFill>
                <a:latin typeface="Arial" charset="0"/>
              </a:defRPr>
            </a:lvl5pPr>
            <a:lvl6pPr marL="2514600" indent="-228600" eaLnBrk="0" fontAlgn="base" hangingPunct="0">
              <a:spcBef>
                <a:spcPct val="0"/>
              </a:spcBef>
              <a:spcAft>
                <a:spcPct val="0"/>
              </a:spcAft>
              <a:defRPr sz="2600" b="1">
                <a:solidFill>
                  <a:srgbClr val="DDDDDD"/>
                </a:solidFill>
                <a:latin typeface="Arial" charset="0"/>
              </a:defRPr>
            </a:lvl6pPr>
            <a:lvl7pPr marL="2971800" indent="-228600" eaLnBrk="0" fontAlgn="base" hangingPunct="0">
              <a:spcBef>
                <a:spcPct val="0"/>
              </a:spcBef>
              <a:spcAft>
                <a:spcPct val="0"/>
              </a:spcAft>
              <a:defRPr sz="2600" b="1">
                <a:solidFill>
                  <a:srgbClr val="DDDDDD"/>
                </a:solidFill>
                <a:latin typeface="Arial" charset="0"/>
              </a:defRPr>
            </a:lvl7pPr>
            <a:lvl8pPr marL="3429000" indent="-228600" eaLnBrk="0" fontAlgn="base" hangingPunct="0">
              <a:spcBef>
                <a:spcPct val="0"/>
              </a:spcBef>
              <a:spcAft>
                <a:spcPct val="0"/>
              </a:spcAft>
              <a:defRPr sz="2600" b="1">
                <a:solidFill>
                  <a:srgbClr val="DDDDDD"/>
                </a:solidFill>
                <a:latin typeface="Arial" charset="0"/>
              </a:defRPr>
            </a:lvl8pPr>
            <a:lvl9pPr marL="3886200" indent="-228600" eaLnBrk="0" fontAlgn="base" hangingPunct="0">
              <a:spcBef>
                <a:spcPct val="0"/>
              </a:spcBef>
              <a:spcAft>
                <a:spcPct val="0"/>
              </a:spcAft>
              <a:defRPr sz="2600" b="1">
                <a:solidFill>
                  <a:srgbClr val="DDDDDD"/>
                </a:solidFill>
                <a:latin typeface="Arial" charset="0"/>
              </a:defRPr>
            </a:lvl9pPr>
          </a:lstStyle>
          <a:p>
            <a:pPr eaLnBrk="1" hangingPunct="1">
              <a:defRPr/>
            </a:pPr>
            <a:r>
              <a:rPr lang="en-US" altLang="es-PE" sz="800" smtClean="0">
                <a:solidFill>
                  <a:schemeClr val="bg1"/>
                </a:solidFill>
                <a:latin typeface="Arial Narrow" pitchFamily="34" charset="0"/>
              </a:rPr>
              <a:t>© 2013 Equifax Confidential and Proprietary</a:t>
            </a:r>
          </a:p>
        </p:txBody>
      </p:sp>
      <p:sp>
        <p:nvSpPr>
          <p:cNvPr id="6" name="Rectangle 4"/>
          <p:cNvSpPr>
            <a:spLocks noGrp="1" noChangeArrowheads="1"/>
          </p:cNvSpPr>
          <p:nvPr>
            <p:ph type="ctrTitle"/>
          </p:nvPr>
        </p:nvSpPr>
        <p:spPr>
          <a:xfrm>
            <a:off x="1866107" y="2940050"/>
            <a:ext cx="5411787" cy="569913"/>
          </a:xfrm>
          <a:ln w="9525"/>
        </p:spPr>
        <p:txBody>
          <a:bodyPr lIns="92075" tIns="46038" rIns="92075" bIns="46038" anchor="b"/>
          <a:lstStyle>
            <a:lvl1pPr algn="r">
              <a:defRPr sz="3600">
                <a:solidFill>
                  <a:schemeClr val="bg1"/>
                </a:solidFill>
                <a:effectLst>
                  <a:outerShdw blurRad="38100" dist="38100" dir="2700000" algn="tl">
                    <a:srgbClr val="000000">
                      <a:alpha val="43137"/>
                    </a:srgbClr>
                  </a:outerShdw>
                </a:effectLst>
                <a:latin typeface="Arial Narrow" pitchFamily="34" charset="0"/>
              </a:defRPr>
            </a:lvl1pPr>
          </a:lstStyle>
          <a:p>
            <a:r>
              <a:rPr lang="en-US" dirty="0" smtClean="0"/>
              <a:t>Click to edit Master title style</a:t>
            </a:r>
            <a:endParaRPr lang="en-US" dirty="0"/>
          </a:p>
        </p:txBody>
      </p:sp>
      <p:sp>
        <p:nvSpPr>
          <p:cNvPr id="7" name="Rectangle 5"/>
          <p:cNvSpPr>
            <a:spLocks noGrp="1" noChangeArrowheads="1"/>
          </p:cNvSpPr>
          <p:nvPr>
            <p:ph type="subTitle" idx="1"/>
          </p:nvPr>
        </p:nvSpPr>
        <p:spPr>
          <a:xfrm>
            <a:off x="1893094" y="3652838"/>
            <a:ext cx="5357812" cy="439737"/>
          </a:xfrm>
        </p:spPr>
        <p:txBody>
          <a:bodyPr/>
          <a:lstStyle>
            <a:lvl1pPr marL="0" indent="0" algn="r">
              <a:buFontTx/>
              <a:buNone/>
              <a:defRPr>
                <a:solidFill>
                  <a:schemeClr val="bg1"/>
                </a:solidFill>
                <a:effectLst>
                  <a:outerShdw blurRad="38100" dist="38100" dir="2700000" algn="tl">
                    <a:srgbClr val="000000">
                      <a:alpha val="43137"/>
                    </a:srgbClr>
                  </a:outerShdw>
                </a:effectLst>
                <a:latin typeface="Arial Narrow" pitchFamily="34" charset="0"/>
              </a:defRPr>
            </a:lvl1pPr>
          </a:lstStyle>
          <a:p>
            <a:r>
              <a:rPr lang="en-US" smtClean="0"/>
              <a:t>Click to edit Master subtitle style</a:t>
            </a:r>
            <a:endParaRPr lang="en-US" dirty="0"/>
          </a:p>
        </p:txBody>
      </p:sp>
    </p:spTree>
    <p:extLst>
      <p:ext uri="{BB962C8B-B14F-4D97-AF65-F5344CB8AC3E}">
        <p14:creationId xmlns:p14="http://schemas.microsoft.com/office/powerpoint/2010/main" val="2227628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Diapositiva de título">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454025" y="2126773"/>
            <a:ext cx="6532491" cy="1087915"/>
          </a:xfrm>
        </p:spPr>
        <p:txBody>
          <a:bodyPr anchor="b">
            <a:noAutofit/>
          </a:bodyPr>
          <a:lstStyle>
            <a:lvl1pPr algn="l">
              <a:defRPr sz="3600" b="0" cap="all">
                <a:solidFill>
                  <a:schemeClr val="tx2"/>
                </a:solidFill>
                <a:latin typeface="Arial"/>
                <a:cs typeface="Arial"/>
              </a:defRPr>
            </a:lvl1pPr>
          </a:lstStyle>
          <a:p>
            <a:r>
              <a:rPr lang="en-US" dirty="0" smtClean="0"/>
              <a:t>Click to edit title</a:t>
            </a:r>
            <a:endParaRPr lang="en-US" dirty="0"/>
          </a:p>
        </p:txBody>
      </p:sp>
      <p:sp>
        <p:nvSpPr>
          <p:cNvPr id="18" name="Text Placeholder 2"/>
          <p:cNvSpPr>
            <a:spLocks noGrp="1"/>
          </p:cNvSpPr>
          <p:nvPr>
            <p:ph type="body" idx="1"/>
          </p:nvPr>
        </p:nvSpPr>
        <p:spPr>
          <a:xfrm>
            <a:off x="454025" y="3240088"/>
            <a:ext cx="6539640" cy="1090929"/>
          </a:xfrm>
          <a:prstGeom prst="rect">
            <a:avLst/>
          </a:prstGeom>
        </p:spPr>
        <p:txBody>
          <a:bodyPr lIns="0" anchor="t">
            <a:normAutofit/>
          </a:bodyPr>
          <a:lstStyle>
            <a:lvl1pPr marL="0" indent="0" algn="l">
              <a:buNone/>
              <a:defRPr sz="2800">
                <a:solidFill>
                  <a:schemeClr val="bg2"/>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cxnSp>
        <p:nvCxnSpPr>
          <p:cNvPr id="8" name="Straight Connector 7"/>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pic>
        <p:nvPicPr>
          <p:cNvPr id="14" name="Picture 13" descr="IEE colo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sp>
        <p:nvSpPr>
          <p:cNvPr id="11"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
        <p:nvSpPr>
          <p:cNvPr id="15" name="TextBox 14"/>
          <p:cNvSpPr txBox="1"/>
          <p:nvPr/>
        </p:nvSpPr>
        <p:spPr bwMode="hidden">
          <a:xfrm>
            <a:off x="231531" y="6605213"/>
            <a:ext cx="1327734"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a:solidFill>
                  <a:srgbClr val="5C666F"/>
                </a:solidFill>
                <a:latin typeface="Arial"/>
                <a:cs typeface="Arial"/>
              </a:rPr>
              <a:t>Confidential and Proprietary </a:t>
            </a:r>
          </a:p>
          <a:p>
            <a:endParaRPr lang="en-US" sz="700" dirty="0">
              <a:solidFill>
                <a:srgbClr val="A3A9AC"/>
              </a:solidFill>
            </a:endParaRPr>
          </a:p>
        </p:txBody>
      </p:sp>
      <p:pic>
        <p:nvPicPr>
          <p:cNvPr id="12" name="Picture 11" descr="Equifax_er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4025" y="526161"/>
            <a:ext cx="3078116" cy="576072"/>
          </a:xfrm>
          <a:prstGeom prst="rect">
            <a:avLst/>
          </a:prstGeom>
        </p:spPr>
      </p:pic>
      <p:pic>
        <p:nvPicPr>
          <p:cNvPr id="13" name="Picture 12" descr="DynChev_r185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4390" y="2217738"/>
            <a:ext cx="1432560" cy="1987296"/>
          </a:xfrm>
          <a:prstGeom prst="rect">
            <a:avLst/>
          </a:prstGeom>
        </p:spPr>
      </p:pic>
    </p:spTree>
    <p:extLst>
      <p:ext uri="{BB962C8B-B14F-4D97-AF65-F5344CB8AC3E}">
        <p14:creationId xmlns:p14="http://schemas.microsoft.com/office/powerpoint/2010/main" val="128579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ncabezado de sección">
    <p:spTree>
      <p:nvGrpSpPr>
        <p:cNvPr id="1" name=""/>
        <p:cNvGrpSpPr/>
        <p:nvPr/>
      </p:nvGrpSpPr>
      <p:grpSpPr>
        <a:xfrm>
          <a:off x="0" y="0"/>
          <a:ext cx="0" cy="0"/>
          <a:chOff x="0" y="0"/>
          <a:chExt cx="0" cy="0"/>
        </a:xfrm>
      </p:grpSpPr>
      <p:cxnSp>
        <p:nvCxnSpPr>
          <p:cNvPr id="8" name="Straight Connector 7"/>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hasCustomPrompt="1"/>
          </p:nvPr>
        </p:nvSpPr>
        <p:spPr>
          <a:xfrm>
            <a:off x="454025" y="2091787"/>
            <a:ext cx="6528388" cy="1122901"/>
          </a:xfrm>
        </p:spPr>
        <p:txBody>
          <a:bodyPr anchor="b">
            <a:noAutofit/>
          </a:bodyPr>
          <a:lstStyle>
            <a:lvl1pPr algn="l">
              <a:defRPr sz="3600" b="0" cap="all">
                <a:solidFill>
                  <a:schemeClr val="accent2"/>
                </a:solidFill>
                <a:latin typeface="Arial"/>
                <a:cs typeface="Arial"/>
              </a:defRPr>
            </a:lvl1pPr>
          </a:lstStyle>
          <a:p>
            <a:r>
              <a:rPr lang="en-US" dirty="0" smtClean="0"/>
              <a:t>Click to edit title</a:t>
            </a:r>
            <a:endParaRPr lang="en-US" dirty="0"/>
          </a:p>
        </p:txBody>
      </p:sp>
      <p:sp>
        <p:nvSpPr>
          <p:cNvPr id="17" name="Text Placeholder 2"/>
          <p:cNvSpPr>
            <a:spLocks noGrp="1"/>
          </p:cNvSpPr>
          <p:nvPr>
            <p:ph type="body" idx="1"/>
          </p:nvPr>
        </p:nvSpPr>
        <p:spPr>
          <a:xfrm>
            <a:off x="454025" y="3240088"/>
            <a:ext cx="6526942" cy="1090929"/>
          </a:xfrm>
          <a:prstGeom prst="rect">
            <a:avLst/>
          </a:prstGeom>
        </p:spPr>
        <p:txBody>
          <a:bodyPr lIns="0" anchor="t">
            <a:normAutofit/>
          </a:bodyPr>
          <a:lstStyle>
            <a:lvl1pPr marL="0" indent="0" algn="l">
              <a:buNone/>
              <a:defRPr lang="en-US" sz="2800" kern="1200" dirty="0" smtClean="0">
                <a:solidFill>
                  <a:schemeClr val="bg2"/>
                </a:solidFill>
                <a:latin typeface="Arial"/>
                <a:ea typeface="+mn-ea"/>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pic>
        <p:nvPicPr>
          <p:cNvPr id="18" name="Picture 17" descr="IEE colo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sp>
        <p:nvSpPr>
          <p:cNvPr id="10"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
        <p:nvSpPr>
          <p:cNvPr id="12" name="TextBox 11"/>
          <p:cNvSpPr txBox="1"/>
          <p:nvPr userDrawn="1"/>
        </p:nvSpPr>
        <p:spPr bwMode="hidden">
          <a:xfrm>
            <a:off x="1261533" y="6605213"/>
            <a:ext cx="1286492"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smtClean="0">
                <a:solidFill>
                  <a:srgbClr val="5F6A72"/>
                </a:solidFill>
                <a:latin typeface="Arial"/>
                <a:cs typeface="Arial"/>
              </a:rPr>
              <a:t>Confidential </a:t>
            </a:r>
            <a:r>
              <a:rPr lang="en-US" sz="700" dirty="0">
                <a:solidFill>
                  <a:srgbClr val="5F6A72"/>
                </a:solidFill>
                <a:latin typeface="Arial"/>
                <a:cs typeface="Arial"/>
              </a:rPr>
              <a:t>and Proprietary </a:t>
            </a:r>
          </a:p>
          <a:p>
            <a:endParaRPr lang="en-US" sz="700" dirty="0">
              <a:solidFill>
                <a:srgbClr val="A3A9AC"/>
              </a:solidFill>
            </a:endParaRPr>
          </a:p>
        </p:txBody>
      </p:sp>
      <p:pic>
        <p:nvPicPr>
          <p:cNvPr id="13" name="Picture 12" descr="Equifax_er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1531" y="6584266"/>
            <a:ext cx="879462" cy="164592"/>
          </a:xfrm>
          <a:prstGeom prst="rect">
            <a:avLst/>
          </a:prstGeom>
        </p:spPr>
      </p:pic>
      <p:pic>
        <p:nvPicPr>
          <p:cNvPr id="14" name="Picture 13" descr="DynChev_g427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4390" y="2217738"/>
            <a:ext cx="1432560" cy="1987296"/>
          </a:xfrm>
          <a:prstGeom prst="rect">
            <a:avLst/>
          </a:prstGeom>
        </p:spPr>
      </p:pic>
    </p:spTree>
    <p:extLst>
      <p:ext uri="{BB962C8B-B14F-4D97-AF65-F5344CB8AC3E}">
        <p14:creationId xmlns:p14="http://schemas.microsoft.com/office/powerpoint/2010/main" val="1359804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Picture Layou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447883"/>
          </a:xfrm>
          <a:prstGeom prst="rect">
            <a:avLst/>
          </a:prstGeom>
          <a:solidFill>
            <a:schemeClr val="bg1">
              <a:lumMod val="95000"/>
            </a:schemeClr>
          </a:solidFill>
        </p:spPr>
        <p:txBody>
          <a:bodyPr/>
          <a:lstStyle>
            <a:lvl1pPr marL="0" indent="0" algn="ctr">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11" name="Title 1"/>
          <p:cNvSpPr>
            <a:spLocks noGrp="1"/>
          </p:cNvSpPr>
          <p:nvPr>
            <p:ph type="title" hasCustomPrompt="1"/>
          </p:nvPr>
        </p:nvSpPr>
        <p:spPr>
          <a:xfrm>
            <a:off x="454025" y="2130425"/>
            <a:ext cx="6528388" cy="1087915"/>
          </a:xfrm>
        </p:spPr>
        <p:txBody>
          <a:bodyPr anchor="b">
            <a:noAutofit/>
          </a:bodyPr>
          <a:lstStyle>
            <a:lvl1pPr algn="l">
              <a:defRPr sz="3600" b="0" cap="all">
                <a:solidFill>
                  <a:schemeClr val="bg1"/>
                </a:solidFill>
                <a:effectLst>
                  <a:outerShdw blurRad="50800" dist="38100" dir="2700000" algn="tl" rotWithShape="0">
                    <a:prstClr val="black">
                      <a:alpha val="40000"/>
                    </a:prstClr>
                  </a:outerShdw>
                </a:effectLst>
                <a:latin typeface="Arial"/>
                <a:cs typeface="Arial"/>
              </a:defRPr>
            </a:lvl1pPr>
          </a:lstStyle>
          <a:p>
            <a:r>
              <a:rPr lang="en-US" dirty="0" smtClean="0"/>
              <a:t>Click to edit title</a:t>
            </a:r>
            <a:endParaRPr lang="en-US" dirty="0"/>
          </a:p>
        </p:txBody>
      </p:sp>
      <p:sp>
        <p:nvSpPr>
          <p:cNvPr id="12" name="Text Placeholder 2"/>
          <p:cNvSpPr>
            <a:spLocks noGrp="1"/>
          </p:cNvSpPr>
          <p:nvPr>
            <p:ph type="body" idx="13"/>
          </p:nvPr>
        </p:nvSpPr>
        <p:spPr>
          <a:xfrm>
            <a:off x="454025" y="3252788"/>
            <a:ext cx="6526942" cy="1090929"/>
          </a:xfrm>
          <a:prstGeom prst="rect">
            <a:avLst/>
          </a:prstGeom>
        </p:spPr>
        <p:txBody>
          <a:bodyPr lIns="0" anchor="t">
            <a:normAutofit/>
          </a:bodyPr>
          <a:lstStyle>
            <a:lvl1pPr marL="0" indent="0" algn="l">
              <a:buNone/>
              <a:defRPr lang="en-US" sz="2800" kern="1200" dirty="0" smtClean="0">
                <a:solidFill>
                  <a:srgbClr val="FFFFFF"/>
                </a:solidFill>
                <a:effectLst>
                  <a:outerShdw blurRad="50800" dist="38100" dir="2700000" algn="tl" rotWithShape="0">
                    <a:prstClr val="black">
                      <a:alpha val="40000"/>
                    </a:prstClr>
                  </a:outerShdw>
                </a:effectLst>
                <a:latin typeface="Arial"/>
                <a:ea typeface="+mn-ea"/>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ct val="20000"/>
              </a:spcBef>
              <a:buClr>
                <a:schemeClr val="accent1"/>
              </a:buClr>
              <a:buFont typeface="Wingdings" charset="2"/>
              <a:buNone/>
            </a:pPr>
            <a:r>
              <a:rPr lang="es-ES" smtClean="0"/>
              <a:t>Haga clic para modificar el estilo de texto del patrón</a:t>
            </a:r>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pic>
        <p:nvPicPr>
          <p:cNvPr id="8" name="Picture 7" descr="Dynamic Chevron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9629" y="2217738"/>
            <a:ext cx="1437321" cy="1993900"/>
          </a:xfrm>
          <a:prstGeom prst="rect">
            <a:avLst/>
          </a:prstGeom>
        </p:spPr>
      </p:pic>
    </p:spTree>
    <p:extLst>
      <p:ext uri="{BB962C8B-B14F-4D97-AF65-F5344CB8AC3E}">
        <p14:creationId xmlns:p14="http://schemas.microsoft.com/office/powerpoint/2010/main" val="3105333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ncabezado de sección">
    <p:spTree>
      <p:nvGrpSpPr>
        <p:cNvPr id="1" name=""/>
        <p:cNvGrpSpPr/>
        <p:nvPr/>
      </p:nvGrpSpPr>
      <p:grpSpPr>
        <a:xfrm>
          <a:off x="0" y="0"/>
          <a:ext cx="0" cy="0"/>
          <a:chOff x="0" y="0"/>
          <a:chExt cx="0" cy="0"/>
        </a:xfrm>
      </p:grpSpPr>
      <p:cxnSp>
        <p:nvCxnSpPr>
          <p:cNvPr id="8" name="Straight Connector 7"/>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hasCustomPrompt="1"/>
          </p:nvPr>
        </p:nvSpPr>
        <p:spPr>
          <a:xfrm>
            <a:off x="454025" y="2091787"/>
            <a:ext cx="6528388" cy="1122901"/>
          </a:xfrm>
        </p:spPr>
        <p:txBody>
          <a:bodyPr anchor="b">
            <a:noAutofit/>
          </a:bodyPr>
          <a:lstStyle>
            <a:lvl1pPr algn="l">
              <a:defRPr sz="3600" b="0" cap="all">
                <a:solidFill>
                  <a:schemeClr val="accent2"/>
                </a:solidFill>
                <a:latin typeface="Arial"/>
                <a:cs typeface="Arial"/>
              </a:defRPr>
            </a:lvl1pPr>
          </a:lstStyle>
          <a:p>
            <a:r>
              <a:rPr lang="en-US" dirty="0" smtClean="0"/>
              <a:t>Click to edit title</a:t>
            </a:r>
            <a:endParaRPr lang="en-US" dirty="0"/>
          </a:p>
        </p:txBody>
      </p:sp>
      <p:sp>
        <p:nvSpPr>
          <p:cNvPr id="17" name="Text Placeholder 2"/>
          <p:cNvSpPr>
            <a:spLocks noGrp="1"/>
          </p:cNvSpPr>
          <p:nvPr>
            <p:ph type="body" idx="1"/>
          </p:nvPr>
        </p:nvSpPr>
        <p:spPr>
          <a:xfrm>
            <a:off x="454025" y="3240088"/>
            <a:ext cx="6526942" cy="1090929"/>
          </a:xfrm>
          <a:prstGeom prst="rect">
            <a:avLst/>
          </a:prstGeom>
        </p:spPr>
        <p:txBody>
          <a:bodyPr lIns="0" anchor="t">
            <a:normAutofit/>
          </a:bodyPr>
          <a:lstStyle>
            <a:lvl1pPr marL="0" indent="0" algn="l">
              <a:buNone/>
              <a:defRPr lang="en-US" sz="2800" kern="1200" dirty="0" smtClean="0">
                <a:solidFill>
                  <a:schemeClr val="bg2"/>
                </a:solidFill>
                <a:latin typeface="Arial"/>
                <a:ea typeface="+mn-ea"/>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pic>
        <p:nvPicPr>
          <p:cNvPr id="18" name="Picture 17" descr="IEE colo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sp>
        <p:nvSpPr>
          <p:cNvPr id="10"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
        <p:nvSpPr>
          <p:cNvPr id="12" name="TextBox 11"/>
          <p:cNvSpPr txBox="1"/>
          <p:nvPr userDrawn="1"/>
        </p:nvSpPr>
        <p:spPr bwMode="hidden">
          <a:xfrm>
            <a:off x="1261533" y="6605213"/>
            <a:ext cx="1286492"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smtClean="0">
                <a:solidFill>
                  <a:schemeClr val="tx2"/>
                </a:solidFill>
                <a:latin typeface="Arial"/>
                <a:cs typeface="Arial"/>
              </a:rPr>
              <a:t>Confidential </a:t>
            </a:r>
            <a:r>
              <a:rPr lang="en-US" sz="700" dirty="0">
                <a:solidFill>
                  <a:schemeClr val="tx2"/>
                </a:solidFill>
                <a:latin typeface="Arial"/>
                <a:cs typeface="Arial"/>
              </a:rPr>
              <a:t>and Proprietary </a:t>
            </a:r>
          </a:p>
          <a:p>
            <a:endParaRPr lang="en-US" sz="700" dirty="0">
              <a:solidFill>
                <a:srgbClr val="A3A9AC"/>
              </a:solidFill>
              <a:latin typeface="Arial Narrow" pitchFamily="34" charset="0"/>
            </a:endParaRPr>
          </a:p>
        </p:txBody>
      </p:sp>
      <p:pic>
        <p:nvPicPr>
          <p:cNvPr id="13" name="Picture 12" descr="Equifax_er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1531" y="6584266"/>
            <a:ext cx="879462" cy="164592"/>
          </a:xfrm>
          <a:prstGeom prst="rect">
            <a:avLst/>
          </a:prstGeom>
        </p:spPr>
      </p:pic>
      <p:pic>
        <p:nvPicPr>
          <p:cNvPr id="14" name="Picture 13" descr="DynChev_g427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4390" y="2217738"/>
            <a:ext cx="1432560" cy="1987296"/>
          </a:xfrm>
          <a:prstGeom prst="rect">
            <a:avLst/>
          </a:prstGeom>
        </p:spPr>
      </p:pic>
    </p:spTree>
    <p:extLst>
      <p:ext uri="{BB962C8B-B14F-4D97-AF65-F5344CB8AC3E}">
        <p14:creationId xmlns:p14="http://schemas.microsoft.com/office/powerpoint/2010/main" val="1202051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ndar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200" y="1455738"/>
            <a:ext cx="8285872"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9921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Column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200" y="1455738"/>
            <a:ext cx="4036446"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 name="Content Placeholder 2"/>
          <p:cNvSpPr>
            <a:spLocks noGrp="1"/>
          </p:cNvSpPr>
          <p:nvPr>
            <p:ph sz="quarter" idx="11"/>
          </p:nvPr>
        </p:nvSpPr>
        <p:spPr>
          <a:xfrm>
            <a:off x="4608576" y="1455738"/>
            <a:ext cx="4059174" cy="4838700"/>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111937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ynamic Chevron">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4" name="Content Placeholder 3"/>
          <p:cNvSpPr>
            <a:spLocks noGrp="1"/>
          </p:cNvSpPr>
          <p:nvPr>
            <p:ph sz="quarter" idx="10"/>
          </p:nvPr>
        </p:nvSpPr>
        <p:spPr>
          <a:xfrm>
            <a:off x="457200" y="1455738"/>
            <a:ext cx="8350998"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9" name="Picture 8" descr="DynChev_g427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390" y="4307142"/>
            <a:ext cx="1432560" cy="1987296"/>
          </a:xfrm>
          <a:prstGeom prst="rect">
            <a:avLst/>
          </a:prstGeom>
        </p:spPr>
      </p:pic>
    </p:spTree>
    <p:extLst>
      <p:ext uri="{BB962C8B-B14F-4D97-AF65-F5344CB8AC3E}">
        <p14:creationId xmlns:p14="http://schemas.microsoft.com/office/powerpoint/2010/main" val="2283543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ibbon">
    <p:spTree>
      <p:nvGrpSpPr>
        <p:cNvPr id="1" name=""/>
        <p:cNvGrpSpPr/>
        <p:nvPr/>
      </p:nvGrpSpPr>
      <p:grpSpPr>
        <a:xfrm>
          <a:off x="0" y="0"/>
          <a:ext cx="0" cy="0"/>
          <a:chOff x="0" y="0"/>
          <a:chExt cx="0" cy="0"/>
        </a:xfrm>
      </p:grpSpPr>
      <p:pic>
        <p:nvPicPr>
          <p:cNvPr id="4" name="Picture 3" descr="Ribbon_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2863" y="-7987"/>
            <a:ext cx="1219278" cy="960643"/>
          </a:xfrm>
          <a:prstGeom prst="rect">
            <a:avLst/>
          </a:prstGeom>
        </p:spPr>
      </p:pic>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3" name="Content Placeholder 2"/>
          <p:cNvSpPr>
            <a:spLocks noGrp="1"/>
          </p:cNvSpPr>
          <p:nvPr>
            <p:ph sz="quarter" idx="10"/>
          </p:nvPr>
        </p:nvSpPr>
        <p:spPr>
          <a:xfrm>
            <a:off x="457199" y="1455738"/>
            <a:ext cx="8318435"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214580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Title, Content, Sidebar">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199" y="1455738"/>
            <a:ext cx="5379657" cy="4838700"/>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 name="Content Placeholder 2"/>
          <p:cNvSpPr>
            <a:spLocks noGrp="1"/>
          </p:cNvSpPr>
          <p:nvPr>
            <p:ph sz="quarter" idx="11" hasCustomPrompt="1"/>
          </p:nvPr>
        </p:nvSpPr>
        <p:spPr>
          <a:xfrm>
            <a:off x="6512531" y="1455738"/>
            <a:ext cx="2155219" cy="3152775"/>
          </a:xfrm>
        </p:spPr>
        <p:txBody>
          <a:bodyPr/>
          <a:lstStyle>
            <a:lvl1pPr marL="0" indent="0">
              <a:buFontTx/>
              <a:buNone/>
              <a:defRPr sz="1800" baseline="0">
                <a:solidFill>
                  <a:schemeClr val="accent3"/>
                </a:solidFill>
              </a:defRPr>
            </a:lvl1pPr>
          </a:lstStyle>
          <a:p>
            <a:pPr lvl="0"/>
            <a:r>
              <a:rPr lang="en-US" dirty="0" smtClean="0"/>
              <a:t>Sidebar content</a:t>
            </a:r>
            <a:endParaRPr lang="en-US" dirty="0"/>
          </a:p>
        </p:txBody>
      </p:sp>
      <p:pic>
        <p:nvPicPr>
          <p:cNvPr id="11" name="Picture 10" descr="DynChev_g427_rgb.png"/>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5945957" y="1464307"/>
            <a:ext cx="512064" cy="704088"/>
          </a:xfrm>
          <a:prstGeom prst="rect">
            <a:avLst/>
          </a:prstGeom>
        </p:spPr>
      </p:pic>
    </p:spTree>
    <p:extLst>
      <p:ext uri="{BB962C8B-B14F-4D97-AF65-F5344CB8AC3E}">
        <p14:creationId xmlns:p14="http://schemas.microsoft.com/office/powerpoint/2010/main" val="2942028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Title">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3" name="Content Placeholder 2"/>
          <p:cNvSpPr>
            <a:spLocks noGrp="1"/>
          </p:cNvSpPr>
          <p:nvPr>
            <p:ph sz="quarter" idx="10"/>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59107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olors">
    <p:spTree>
      <p:nvGrpSpPr>
        <p:cNvPr id="1" name=""/>
        <p:cNvGrpSpPr/>
        <p:nvPr/>
      </p:nvGrpSpPr>
      <p:grpSpPr>
        <a:xfrm>
          <a:off x="0" y="0"/>
          <a:ext cx="0" cy="0"/>
          <a:chOff x="0" y="0"/>
          <a:chExt cx="0" cy="0"/>
        </a:xfrm>
      </p:grpSpPr>
      <p:pic>
        <p:nvPicPr>
          <p:cNvPr id="15" name="Picture Placeholder 12" descr="shutterstock_61805191.jpe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5108813" y="3502387"/>
            <a:ext cx="3558937" cy="2792052"/>
          </a:xfrm>
          <a:prstGeom prst="rect">
            <a:avLst/>
          </a:prstGeom>
        </p:spPr>
      </p:pic>
      <p:sp>
        <p:nvSpPr>
          <p:cNvPr id="14" name="Content Placeholder 29"/>
          <p:cNvSpPr txBox="1">
            <a:spLocks/>
          </p:cNvSpPr>
          <p:nvPr userDrawn="1"/>
        </p:nvSpPr>
        <p:spPr>
          <a:xfrm>
            <a:off x="5108813" y="2170113"/>
            <a:ext cx="3563937" cy="1212850"/>
          </a:xfrm>
          <a:prstGeom prst="rect">
            <a:avLst/>
          </a:prstGeom>
        </p:spPr>
        <p:txBody>
          <a:bodyPr vert="horz" lIns="0" tIns="0" rIns="0" bIns="0" rtlCol="0">
            <a:noAutofit/>
          </a:bodyPr>
          <a:lstStyle>
            <a:lvl1pPr marL="228600" indent="-228600" algn="l" defTabSz="914400" rtl="0" eaLnBrk="1" latinLnBrk="0" hangingPunct="1">
              <a:lnSpc>
                <a:spcPct val="95000"/>
              </a:lnSpc>
              <a:spcBef>
                <a:spcPts val="900"/>
              </a:spcBef>
              <a:buClr>
                <a:schemeClr val="accent2"/>
              </a:buClr>
              <a:buSzPct val="95000"/>
              <a:buFontTx/>
              <a:buBlip>
                <a:blip r:embed="rId3"/>
              </a:buBlip>
              <a:defRPr sz="2400" kern="1200">
                <a:solidFill>
                  <a:srgbClr val="5C666F"/>
                </a:solidFill>
                <a:latin typeface="Arial"/>
                <a:ea typeface="+mn-ea"/>
                <a:cs typeface="Arial"/>
              </a:defRPr>
            </a:lvl1pPr>
            <a:lvl2pPr marL="455613" indent="-227013" algn="l" defTabSz="914400" rtl="0" eaLnBrk="1" latinLnBrk="0" hangingPunct="1">
              <a:lnSpc>
                <a:spcPct val="95000"/>
              </a:lnSpc>
              <a:spcBef>
                <a:spcPts val="200"/>
              </a:spcBef>
              <a:buClr>
                <a:schemeClr val="accent2"/>
              </a:buClr>
              <a:buFont typeface="Wingdings" charset="2"/>
              <a:buChar char="§"/>
              <a:defRPr sz="2000" kern="1200">
                <a:solidFill>
                  <a:srgbClr val="5C666F"/>
                </a:solidFill>
                <a:latin typeface="Arial"/>
                <a:ea typeface="+mn-ea"/>
                <a:cs typeface="Arial"/>
              </a:defRPr>
            </a:lvl2pPr>
            <a:lvl3pPr marL="684213" indent="-228600" algn="l" defTabSz="914400" rtl="0" eaLnBrk="1" latinLnBrk="0" hangingPunct="1">
              <a:lnSpc>
                <a:spcPct val="95000"/>
              </a:lnSpc>
              <a:spcBef>
                <a:spcPts val="200"/>
              </a:spcBef>
              <a:buClr>
                <a:schemeClr val="accent2"/>
              </a:buClr>
              <a:buFont typeface="Arial Narrow" pitchFamily="34" charset="0"/>
              <a:buChar char="–"/>
              <a:defRPr sz="1800" kern="1200">
                <a:solidFill>
                  <a:srgbClr val="5C666F"/>
                </a:solidFill>
                <a:latin typeface="Arial"/>
                <a:ea typeface="+mn-ea"/>
                <a:cs typeface="Arial"/>
              </a:defRPr>
            </a:lvl3pPr>
            <a:lvl4pPr marL="854075" indent="-169863" algn="l" defTabSz="914400" rtl="0" eaLnBrk="1" latinLnBrk="0" hangingPunct="1">
              <a:lnSpc>
                <a:spcPct val="95000"/>
              </a:lnSpc>
              <a:spcBef>
                <a:spcPts val="200"/>
              </a:spcBef>
              <a:buClr>
                <a:schemeClr val="accent2"/>
              </a:buClr>
              <a:buFont typeface="Arial" pitchFamily="34" charset="0"/>
              <a:buChar char="•"/>
              <a:defRPr sz="1600" kern="1200">
                <a:solidFill>
                  <a:srgbClr val="5C666F"/>
                </a:solidFill>
                <a:latin typeface="Arial"/>
                <a:ea typeface="+mn-ea"/>
                <a:cs typeface="Arial"/>
              </a:defRPr>
            </a:lvl4pPr>
            <a:lvl5pPr marL="1025525" indent="-171450" algn="l" defTabSz="914400" rtl="0" eaLnBrk="1" latinLnBrk="0" hangingPunct="1">
              <a:lnSpc>
                <a:spcPct val="95000"/>
              </a:lnSpc>
              <a:spcBef>
                <a:spcPts val="200"/>
              </a:spcBef>
              <a:buClr>
                <a:schemeClr val="accent2"/>
              </a:buClr>
              <a:buSzPct val="90000"/>
              <a:buFont typeface="Courier New" pitchFamily="49" charset="0"/>
              <a:buChar char="o"/>
              <a:defRPr sz="1400" kern="1200">
                <a:solidFill>
                  <a:srgbClr val="5C666F"/>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9E1B32"/>
              </a:buClr>
              <a:buFontTx/>
              <a:buNone/>
            </a:pPr>
            <a:r>
              <a:rPr lang="en-US" sz="1800" dirty="0" smtClean="0">
                <a:solidFill>
                  <a:srgbClr val="9E1B32"/>
                </a:solidFill>
              </a:rPr>
              <a:t>Caption content here. Placerat facer possim assum. Typi non habent clantatem insitem; est usus legentis in iis qui facit eorum. </a:t>
            </a:r>
            <a:endParaRPr lang="en-US" sz="1800" dirty="0">
              <a:solidFill>
                <a:srgbClr val="9E1B32"/>
              </a:solidFill>
            </a:endParaRPr>
          </a:p>
        </p:txBody>
      </p:sp>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smtClean="0"/>
              <a:t>Content Title, Arial, 24 </a:t>
            </a:r>
            <a:r>
              <a:rPr lang="en-US" dirty="0" err="1" smtClean="0"/>
              <a:t>pt</a:t>
            </a:r>
            <a:r>
              <a:rPr lang="en-US" dirty="0" smtClean="0"/>
              <a:t>, Red</a:t>
            </a:r>
            <a:endParaRPr lang="en-US" dirty="0"/>
          </a:p>
        </p:txBody>
      </p:sp>
      <p:sp>
        <p:nvSpPr>
          <p:cNvPr id="10" name="Title Placeholder 1"/>
          <p:cNvSpPr>
            <a:spLocks noGrp="1"/>
          </p:cNvSpPr>
          <p:nvPr>
            <p:ph type="title" hasCustomPrompt="1"/>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n-US" dirty="0" smtClean="0"/>
              <a:t>Title, Arial, 32 </a:t>
            </a:r>
            <a:r>
              <a:rPr lang="en-US" dirty="0" err="1" smtClean="0"/>
              <a:t>pt</a:t>
            </a:r>
            <a:r>
              <a:rPr lang="en-US" dirty="0" smtClean="0"/>
              <a:t/>
            </a:r>
            <a:br>
              <a:rPr lang="en-US" dirty="0" smtClean="0"/>
            </a:br>
            <a:r>
              <a:rPr lang="en-US" dirty="0" smtClean="0"/>
              <a:t>Text Colors </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3" name="Content Placeholder 2"/>
          <p:cNvSpPr>
            <a:spLocks noGrp="1"/>
          </p:cNvSpPr>
          <p:nvPr>
            <p:ph sz="quarter" idx="10" hasCustomPrompt="1"/>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r>
              <a:rPr lang="en-US" dirty="0" smtClean="0"/>
              <a:t>First level bullet, Arial, 24 </a:t>
            </a:r>
            <a:r>
              <a:rPr lang="en-US" dirty="0" err="1" smtClean="0"/>
              <a:t>pt</a:t>
            </a:r>
            <a:endParaRPr lang="en-US" dirty="0" smtClean="0"/>
          </a:p>
          <a:p>
            <a:r>
              <a:rPr lang="en-US" dirty="0" smtClean="0"/>
              <a:t>First level bullet, Arial, 24 </a:t>
            </a:r>
            <a:r>
              <a:rPr lang="en-US" dirty="0" err="1" smtClean="0"/>
              <a:t>pt</a:t>
            </a:r>
            <a:endParaRPr lang="en-US" dirty="0" smtClean="0"/>
          </a:p>
          <a:p>
            <a:pPr lvl="1"/>
            <a:r>
              <a:rPr lang="en-US" dirty="0" smtClean="0"/>
              <a:t>Second level bullet, Arial, 20 </a:t>
            </a:r>
            <a:r>
              <a:rPr lang="en-US" dirty="0" err="1" smtClean="0"/>
              <a:t>pt</a:t>
            </a:r>
            <a:endParaRPr lang="en-US" dirty="0" smtClean="0"/>
          </a:p>
          <a:p>
            <a:pPr lvl="2"/>
            <a:r>
              <a:rPr lang="en-US" dirty="0" smtClean="0"/>
              <a:t>Third level bullet, Arial, 18 </a:t>
            </a:r>
            <a:r>
              <a:rPr lang="en-US" dirty="0" err="1" smtClean="0"/>
              <a:t>pt</a:t>
            </a:r>
            <a:endParaRPr lang="en-US" dirty="0" smtClean="0"/>
          </a:p>
          <a:p>
            <a:pPr lvl="1"/>
            <a:r>
              <a:rPr lang="en-US" dirty="0" smtClean="0"/>
              <a:t>Second level bullet, Arial, 20 </a:t>
            </a:r>
            <a:r>
              <a:rPr lang="en-US" dirty="0" err="1" smtClean="0"/>
              <a:t>pt</a:t>
            </a:r>
            <a:endParaRPr lang="en-US" dirty="0" smtClean="0"/>
          </a:p>
          <a:p>
            <a:r>
              <a:rPr lang="en-US" dirty="0" smtClean="0"/>
              <a:t>First level bullet, Arial, 24 </a:t>
            </a:r>
            <a:r>
              <a:rPr lang="en-US" dirty="0" err="1" smtClean="0"/>
              <a:t>pt</a:t>
            </a:r>
            <a:endParaRPr lang="en-US" dirty="0" smtClean="0"/>
          </a:p>
          <a:p>
            <a:pPr lvl="1"/>
            <a:r>
              <a:rPr lang="en-US" dirty="0" smtClean="0"/>
              <a:t>Second level bullet, Arial, 20 </a:t>
            </a:r>
            <a:r>
              <a:rPr lang="en-US" dirty="0" err="1" smtClean="0"/>
              <a:t>pt</a:t>
            </a:r>
            <a:endParaRPr lang="en-US" dirty="0" smtClean="0"/>
          </a:p>
          <a:p>
            <a:pPr lvl="1"/>
            <a:r>
              <a:rPr lang="en-US" dirty="0" smtClean="0"/>
              <a:t>Second level bullet, Arial, 20 </a:t>
            </a:r>
            <a:r>
              <a:rPr lang="en-US" dirty="0" err="1" smtClean="0"/>
              <a:t>pt</a:t>
            </a:r>
            <a:endParaRPr lang="en-US" dirty="0"/>
          </a:p>
        </p:txBody>
      </p:sp>
      <p:pic>
        <p:nvPicPr>
          <p:cNvPr id="8" name="Picture 7" descr="Screen Shot 2014-10-14 at 11.31.47 A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5947" y="4157120"/>
            <a:ext cx="1526396" cy="2294932"/>
          </a:xfrm>
          <a:prstGeom prst="rect">
            <a:avLst/>
          </a:prstGeom>
          <a:ln>
            <a:solidFill>
              <a:schemeClr val="bg2"/>
            </a:solidFill>
          </a:ln>
        </p:spPr>
      </p:pic>
      <p:cxnSp>
        <p:nvCxnSpPr>
          <p:cNvPr id="9" name="Straight Connector 8"/>
          <p:cNvCxnSpPr/>
          <p:nvPr userDrawn="1"/>
        </p:nvCxnSpPr>
        <p:spPr>
          <a:xfrm flipH="1" flipV="1">
            <a:off x="2494720" y="1065981"/>
            <a:ext cx="4015352" cy="3384786"/>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H="1" flipV="1">
            <a:off x="4584330" y="1634054"/>
            <a:ext cx="2653193" cy="2816711"/>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flipV="1">
            <a:off x="4510351" y="3194134"/>
            <a:ext cx="2283303" cy="1256631"/>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H="1" flipV="1">
            <a:off x="6990929" y="2921970"/>
            <a:ext cx="98639" cy="1528797"/>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0573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Title, 2-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2"/>
                </a:solidFill>
              </a:defRPr>
            </a:lvl1pPr>
          </a:lstStyle>
          <a:p>
            <a:r>
              <a:rPr lang="es-ES" smtClean="0"/>
              <a:t>Haga clic para modificar el estilo de título del patrón</a:t>
            </a:r>
            <a:endParaRPr lang="en-US" dirty="0"/>
          </a:p>
        </p:txBody>
      </p:sp>
      <p:sp>
        <p:nvSpPr>
          <p:cNvPr id="11" name="Text Placeholder 2"/>
          <p:cNvSpPr>
            <a:spLocks noGrp="1"/>
          </p:cNvSpPr>
          <p:nvPr>
            <p:ph type="body" idx="1" hasCustomPrompt="1"/>
          </p:nvPr>
        </p:nvSpPr>
        <p:spPr>
          <a:xfrm>
            <a:off x="457200" y="1488302"/>
            <a:ext cx="4056104"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2" name="Text Placeholder 2"/>
          <p:cNvSpPr>
            <a:spLocks noGrp="1"/>
          </p:cNvSpPr>
          <p:nvPr>
            <p:ph type="body" idx="11" hasCustomPrompt="1"/>
          </p:nvPr>
        </p:nvSpPr>
        <p:spPr>
          <a:xfrm>
            <a:off x="4607614" y="1488302"/>
            <a:ext cx="4067667"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4" name="Slide Number Placeholder 5"/>
          <p:cNvSpPr>
            <a:spLocks noGrp="1"/>
          </p:cNvSpPr>
          <p:nvPr>
            <p:ph type="sldNum" sz="quarter" idx="12"/>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7" name="Content Placeholder 6"/>
          <p:cNvSpPr>
            <a:spLocks noGrp="1"/>
          </p:cNvSpPr>
          <p:nvPr>
            <p:ph sz="quarter" idx="13"/>
          </p:nvPr>
        </p:nvSpPr>
        <p:spPr>
          <a:xfrm>
            <a:off x="4607614" y="1880634"/>
            <a:ext cx="4135457" cy="4413804"/>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7" name="Content Placeholder 16"/>
          <p:cNvSpPr>
            <a:spLocks noGrp="1"/>
          </p:cNvSpPr>
          <p:nvPr>
            <p:ph sz="quarter" idx="14"/>
          </p:nvPr>
        </p:nvSpPr>
        <p:spPr>
          <a:xfrm>
            <a:off x="457200" y="1880634"/>
            <a:ext cx="4073568"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2568986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Title, Dynamic Chevron">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3" name="Content Placeholder 2"/>
          <p:cNvSpPr>
            <a:spLocks noGrp="1"/>
          </p:cNvSpPr>
          <p:nvPr>
            <p:ph sz="quarter" idx="10"/>
          </p:nvPr>
        </p:nvSpPr>
        <p:spPr>
          <a:xfrm>
            <a:off x="454024" y="1880634"/>
            <a:ext cx="8337891" cy="4413804"/>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11" name="Picture 10" descr="DynChev_g427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390" y="4307142"/>
            <a:ext cx="1432560" cy="1987296"/>
          </a:xfrm>
          <a:prstGeom prst="rect">
            <a:avLst/>
          </a:prstGeom>
        </p:spPr>
      </p:pic>
    </p:spTree>
    <p:extLst>
      <p:ext uri="{BB962C8B-B14F-4D97-AF65-F5344CB8AC3E}">
        <p14:creationId xmlns:p14="http://schemas.microsoft.com/office/powerpoint/2010/main" val="3545938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Title, Ribbon">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3" name="Content Placeholder 2"/>
          <p:cNvSpPr>
            <a:spLocks noGrp="1"/>
          </p:cNvSpPr>
          <p:nvPr>
            <p:ph sz="quarter" idx="10"/>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9" name="Picture 8" descr="Ribbon_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2863" y="-7987"/>
            <a:ext cx="1219278" cy="960643"/>
          </a:xfrm>
          <a:prstGeom prst="rect">
            <a:avLst/>
          </a:prstGeom>
        </p:spPr>
      </p:pic>
    </p:spTree>
    <p:extLst>
      <p:ext uri="{BB962C8B-B14F-4D97-AF65-F5344CB8AC3E}">
        <p14:creationId xmlns:p14="http://schemas.microsoft.com/office/powerpoint/2010/main" val="68962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icture Layou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447883"/>
          </a:xfrm>
          <a:prstGeom prst="rect">
            <a:avLst/>
          </a:prstGeom>
          <a:solidFill>
            <a:schemeClr val="bg1">
              <a:lumMod val="95000"/>
            </a:schemeClr>
          </a:solidFill>
        </p:spPr>
        <p:txBody>
          <a:bodyPr/>
          <a:lstStyle>
            <a:lvl1pPr marL="0" indent="0" algn="ctr">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11" name="Title 1"/>
          <p:cNvSpPr>
            <a:spLocks noGrp="1"/>
          </p:cNvSpPr>
          <p:nvPr>
            <p:ph type="title" hasCustomPrompt="1"/>
          </p:nvPr>
        </p:nvSpPr>
        <p:spPr>
          <a:xfrm>
            <a:off x="454025" y="2130425"/>
            <a:ext cx="6528388" cy="1087915"/>
          </a:xfrm>
        </p:spPr>
        <p:txBody>
          <a:bodyPr anchor="b">
            <a:noAutofit/>
          </a:bodyPr>
          <a:lstStyle>
            <a:lvl1pPr algn="l">
              <a:defRPr sz="3600" b="0" cap="all">
                <a:solidFill>
                  <a:schemeClr val="bg1"/>
                </a:solidFill>
                <a:effectLst>
                  <a:outerShdw blurRad="50800" dist="38100" dir="2700000" algn="tl" rotWithShape="0">
                    <a:prstClr val="black">
                      <a:alpha val="40000"/>
                    </a:prstClr>
                  </a:outerShdw>
                </a:effectLst>
                <a:latin typeface="Arial"/>
                <a:cs typeface="Arial"/>
              </a:defRPr>
            </a:lvl1pPr>
          </a:lstStyle>
          <a:p>
            <a:r>
              <a:rPr lang="en-US" dirty="0" smtClean="0"/>
              <a:t>Click to edit title</a:t>
            </a:r>
            <a:endParaRPr lang="en-US" dirty="0"/>
          </a:p>
        </p:txBody>
      </p:sp>
      <p:sp>
        <p:nvSpPr>
          <p:cNvPr id="12" name="Text Placeholder 2"/>
          <p:cNvSpPr>
            <a:spLocks noGrp="1"/>
          </p:cNvSpPr>
          <p:nvPr>
            <p:ph type="body" idx="13"/>
          </p:nvPr>
        </p:nvSpPr>
        <p:spPr>
          <a:xfrm>
            <a:off x="454025" y="3252788"/>
            <a:ext cx="6526942" cy="1090929"/>
          </a:xfrm>
          <a:prstGeom prst="rect">
            <a:avLst/>
          </a:prstGeom>
        </p:spPr>
        <p:txBody>
          <a:bodyPr lIns="0" anchor="t">
            <a:normAutofit/>
          </a:bodyPr>
          <a:lstStyle>
            <a:lvl1pPr marL="0" indent="0" algn="l">
              <a:buNone/>
              <a:defRPr lang="en-US" sz="2800" kern="1200" dirty="0" smtClean="0">
                <a:solidFill>
                  <a:srgbClr val="FFFFFF"/>
                </a:solidFill>
                <a:effectLst>
                  <a:outerShdw blurRad="50800" dist="38100" dir="2700000" algn="tl" rotWithShape="0">
                    <a:prstClr val="black">
                      <a:alpha val="40000"/>
                    </a:prstClr>
                  </a:outerShdw>
                </a:effectLst>
                <a:latin typeface="Arial"/>
                <a:ea typeface="+mn-ea"/>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ct val="20000"/>
              </a:spcBef>
              <a:buClr>
                <a:schemeClr val="accent1"/>
              </a:buClr>
              <a:buFont typeface="Wingdings" charset="2"/>
              <a:buNone/>
            </a:pPr>
            <a:r>
              <a:rPr lang="es-ES" smtClean="0"/>
              <a:t>Haga clic para modificar el estilo de texto del patrón</a:t>
            </a:r>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pic>
        <p:nvPicPr>
          <p:cNvPr id="8" name="Picture 7" descr="Dynamic Chevron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9629" y="2217738"/>
            <a:ext cx="1437321" cy="1993900"/>
          </a:xfrm>
          <a:prstGeom prst="rect">
            <a:avLst/>
          </a:prstGeom>
        </p:spPr>
      </p:pic>
    </p:spTree>
    <p:extLst>
      <p:ext uri="{BB962C8B-B14F-4D97-AF65-F5344CB8AC3E}">
        <p14:creationId xmlns:p14="http://schemas.microsoft.com/office/powerpoint/2010/main" val="3941169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1" y="168274"/>
            <a:ext cx="8285872"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5"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Tree>
    <p:extLst>
      <p:ext uri="{BB962C8B-B14F-4D97-AF65-F5344CB8AC3E}">
        <p14:creationId xmlns:p14="http://schemas.microsoft.com/office/powerpoint/2010/main" val="231750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angle 4"/>
          <p:cNvSpPr/>
          <p:nvPr/>
        </p:nvSpPr>
        <p:spPr bwMode="hidden">
          <a:xfrm>
            <a:off x="0" y="499533"/>
            <a:ext cx="9144000" cy="2794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09C9D1CF-FDC7-2644-9CFE-33B726185B3C}" type="slidenum">
              <a:rPr lang="en-US" smtClean="0">
                <a:solidFill>
                  <a:srgbClr val="5F6A72"/>
                </a:solidFill>
              </a:rPr>
              <a:pPr/>
              <a:t>‹#›</a:t>
            </a:fld>
            <a:endParaRPr lang="en-US" dirty="0">
              <a:solidFill>
                <a:srgbClr val="5F6A72"/>
              </a:solidFill>
            </a:endParaRPr>
          </a:p>
        </p:txBody>
      </p:sp>
    </p:spTree>
    <p:extLst>
      <p:ext uri="{BB962C8B-B14F-4D97-AF65-F5344CB8AC3E}">
        <p14:creationId xmlns:p14="http://schemas.microsoft.com/office/powerpoint/2010/main" val="3669889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ransition Slide">
    <p:spTree>
      <p:nvGrpSpPr>
        <p:cNvPr id="1" name=""/>
        <p:cNvGrpSpPr/>
        <p:nvPr/>
      </p:nvGrpSpPr>
      <p:grpSpPr>
        <a:xfrm>
          <a:off x="0" y="0"/>
          <a:ext cx="0" cy="0"/>
          <a:chOff x="0" y="0"/>
          <a:chExt cx="0" cy="0"/>
        </a:xfrm>
      </p:grpSpPr>
      <p:pic>
        <p:nvPicPr>
          <p:cNvPr id="4" name="Picture 4" descr="efx_pptx_rebrand_title_red_chevron.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a:spLocks noChangeArrowheads="1"/>
          </p:cNvSpPr>
          <p:nvPr/>
        </p:nvSpPr>
        <p:spPr bwMode="auto">
          <a:xfrm>
            <a:off x="46038" y="6524625"/>
            <a:ext cx="2057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b="1">
                <a:solidFill>
                  <a:srgbClr val="DDDDDD"/>
                </a:solidFill>
                <a:latin typeface="Arial" charset="0"/>
              </a:defRPr>
            </a:lvl1pPr>
            <a:lvl2pPr marL="742950" indent="-285750" eaLnBrk="0" hangingPunct="0">
              <a:defRPr sz="2600" b="1">
                <a:solidFill>
                  <a:srgbClr val="DDDDDD"/>
                </a:solidFill>
                <a:latin typeface="Arial" charset="0"/>
              </a:defRPr>
            </a:lvl2pPr>
            <a:lvl3pPr marL="1143000" indent="-228600" eaLnBrk="0" hangingPunct="0">
              <a:defRPr sz="2600" b="1">
                <a:solidFill>
                  <a:srgbClr val="DDDDDD"/>
                </a:solidFill>
                <a:latin typeface="Arial" charset="0"/>
              </a:defRPr>
            </a:lvl3pPr>
            <a:lvl4pPr marL="1600200" indent="-228600" eaLnBrk="0" hangingPunct="0">
              <a:defRPr sz="2600" b="1">
                <a:solidFill>
                  <a:srgbClr val="DDDDDD"/>
                </a:solidFill>
                <a:latin typeface="Arial" charset="0"/>
              </a:defRPr>
            </a:lvl4pPr>
            <a:lvl5pPr marL="2057400" indent="-228600" eaLnBrk="0" hangingPunct="0">
              <a:defRPr sz="2600" b="1">
                <a:solidFill>
                  <a:srgbClr val="DDDDDD"/>
                </a:solidFill>
                <a:latin typeface="Arial" charset="0"/>
              </a:defRPr>
            </a:lvl5pPr>
            <a:lvl6pPr marL="2514600" indent="-228600" eaLnBrk="0" fontAlgn="base" hangingPunct="0">
              <a:spcBef>
                <a:spcPct val="0"/>
              </a:spcBef>
              <a:spcAft>
                <a:spcPct val="0"/>
              </a:spcAft>
              <a:defRPr sz="2600" b="1">
                <a:solidFill>
                  <a:srgbClr val="DDDDDD"/>
                </a:solidFill>
                <a:latin typeface="Arial" charset="0"/>
              </a:defRPr>
            </a:lvl6pPr>
            <a:lvl7pPr marL="2971800" indent="-228600" eaLnBrk="0" fontAlgn="base" hangingPunct="0">
              <a:spcBef>
                <a:spcPct val="0"/>
              </a:spcBef>
              <a:spcAft>
                <a:spcPct val="0"/>
              </a:spcAft>
              <a:defRPr sz="2600" b="1">
                <a:solidFill>
                  <a:srgbClr val="DDDDDD"/>
                </a:solidFill>
                <a:latin typeface="Arial" charset="0"/>
              </a:defRPr>
            </a:lvl7pPr>
            <a:lvl8pPr marL="3429000" indent="-228600" eaLnBrk="0" fontAlgn="base" hangingPunct="0">
              <a:spcBef>
                <a:spcPct val="0"/>
              </a:spcBef>
              <a:spcAft>
                <a:spcPct val="0"/>
              </a:spcAft>
              <a:defRPr sz="2600" b="1">
                <a:solidFill>
                  <a:srgbClr val="DDDDDD"/>
                </a:solidFill>
                <a:latin typeface="Arial" charset="0"/>
              </a:defRPr>
            </a:lvl8pPr>
            <a:lvl9pPr marL="3886200" indent="-228600" eaLnBrk="0" fontAlgn="base" hangingPunct="0">
              <a:spcBef>
                <a:spcPct val="0"/>
              </a:spcBef>
              <a:spcAft>
                <a:spcPct val="0"/>
              </a:spcAft>
              <a:defRPr sz="2600" b="1">
                <a:solidFill>
                  <a:srgbClr val="DDDDDD"/>
                </a:solidFill>
                <a:latin typeface="Arial" charset="0"/>
              </a:defRPr>
            </a:lvl9pPr>
          </a:lstStyle>
          <a:p>
            <a:pPr eaLnBrk="1" hangingPunct="1">
              <a:defRPr/>
            </a:pPr>
            <a:r>
              <a:rPr lang="en-US" altLang="es-PE" sz="800" smtClean="0">
                <a:solidFill>
                  <a:srgbClr val="FFFFFF"/>
                </a:solidFill>
                <a:latin typeface="Arial Narrow" pitchFamily="34" charset="0"/>
              </a:rPr>
              <a:t>© 2013 Equifax Confidential and Proprietary</a:t>
            </a:r>
          </a:p>
        </p:txBody>
      </p:sp>
      <p:sp>
        <p:nvSpPr>
          <p:cNvPr id="6" name="Rectangle 4"/>
          <p:cNvSpPr>
            <a:spLocks noGrp="1" noChangeArrowheads="1"/>
          </p:cNvSpPr>
          <p:nvPr>
            <p:ph type="ctrTitle"/>
          </p:nvPr>
        </p:nvSpPr>
        <p:spPr>
          <a:xfrm>
            <a:off x="1866107" y="2940050"/>
            <a:ext cx="5411787" cy="569913"/>
          </a:xfrm>
          <a:ln w="9525"/>
        </p:spPr>
        <p:txBody>
          <a:bodyPr lIns="92075" tIns="46038" rIns="92075" bIns="46038" anchor="b"/>
          <a:lstStyle>
            <a:lvl1pPr algn="r">
              <a:defRPr sz="3600">
                <a:solidFill>
                  <a:schemeClr val="bg1"/>
                </a:solidFill>
                <a:effectLst>
                  <a:outerShdw blurRad="38100" dist="38100" dir="2700000" algn="tl">
                    <a:srgbClr val="000000">
                      <a:alpha val="43137"/>
                    </a:srgbClr>
                  </a:outerShdw>
                </a:effectLst>
                <a:latin typeface="Arial Narrow" pitchFamily="34" charset="0"/>
              </a:defRPr>
            </a:lvl1pPr>
          </a:lstStyle>
          <a:p>
            <a:r>
              <a:rPr lang="en-US" dirty="0" smtClean="0"/>
              <a:t>Click to edit Master title style</a:t>
            </a:r>
            <a:endParaRPr lang="en-US" dirty="0"/>
          </a:p>
        </p:txBody>
      </p:sp>
      <p:sp>
        <p:nvSpPr>
          <p:cNvPr id="7" name="Rectangle 5"/>
          <p:cNvSpPr>
            <a:spLocks noGrp="1" noChangeArrowheads="1"/>
          </p:cNvSpPr>
          <p:nvPr>
            <p:ph type="subTitle" idx="1"/>
          </p:nvPr>
        </p:nvSpPr>
        <p:spPr>
          <a:xfrm>
            <a:off x="1893094" y="3652838"/>
            <a:ext cx="5357812" cy="439737"/>
          </a:xfrm>
        </p:spPr>
        <p:txBody>
          <a:bodyPr/>
          <a:lstStyle>
            <a:lvl1pPr marL="0" indent="0" algn="r">
              <a:buFontTx/>
              <a:buNone/>
              <a:defRPr>
                <a:solidFill>
                  <a:schemeClr val="bg1"/>
                </a:solidFill>
                <a:effectLst>
                  <a:outerShdw blurRad="38100" dist="38100" dir="2700000" algn="tl">
                    <a:srgbClr val="000000">
                      <a:alpha val="43137"/>
                    </a:srgbClr>
                  </a:outerShdw>
                </a:effectLst>
                <a:latin typeface="Arial Narrow" pitchFamily="34" charset="0"/>
              </a:defRPr>
            </a:lvl1pPr>
          </a:lstStyle>
          <a:p>
            <a:r>
              <a:rPr lang="en-US" smtClean="0"/>
              <a:t>Click to edit Master subtitle style</a:t>
            </a:r>
            <a:endParaRPr lang="en-US" dirty="0"/>
          </a:p>
        </p:txBody>
      </p:sp>
    </p:spTree>
    <p:extLst>
      <p:ext uri="{BB962C8B-B14F-4D97-AF65-F5344CB8AC3E}">
        <p14:creationId xmlns:p14="http://schemas.microsoft.com/office/powerpoint/2010/main" val="944501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iapositiva de título">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454025" y="2126773"/>
            <a:ext cx="6532491" cy="1087915"/>
          </a:xfrm>
        </p:spPr>
        <p:txBody>
          <a:bodyPr anchor="b">
            <a:noAutofit/>
          </a:bodyPr>
          <a:lstStyle>
            <a:lvl1pPr algn="l">
              <a:defRPr sz="3600" b="0" cap="all">
                <a:solidFill>
                  <a:schemeClr val="tx2"/>
                </a:solidFill>
                <a:latin typeface="Arial"/>
                <a:cs typeface="Arial"/>
              </a:defRPr>
            </a:lvl1pPr>
          </a:lstStyle>
          <a:p>
            <a:r>
              <a:rPr lang="en-US" dirty="0" smtClean="0"/>
              <a:t>Click to edit title</a:t>
            </a:r>
            <a:endParaRPr lang="en-US" dirty="0"/>
          </a:p>
        </p:txBody>
      </p:sp>
      <p:sp>
        <p:nvSpPr>
          <p:cNvPr id="18" name="Text Placeholder 2"/>
          <p:cNvSpPr>
            <a:spLocks noGrp="1"/>
          </p:cNvSpPr>
          <p:nvPr>
            <p:ph type="body" idx="1"/>
          </p:nvPr>
        </p:nvSpPr>
        <p:spPr>
          <a:xfrm>
            <a:off x="454025" y="3240088"/>
            <a:ext cx="6539640" cy="1090929"/>
          </a:xfrm>
          <a:prstGeom prst="rect">
            <a:avLst/>
          </a:prstGeom>
        </p:spPr>
        <p:txBody>
          <a:bodyPr lIns="0" anchor="t">
            <a:normAutofit/>
          </a:bodyPr>
          <a:lstStyle>
            <a:lvl1pPr marL="0" indent="0" algn="l">
              <a:buNone/>
              <a:defRPr sz="2800">
                <a:solidFill>
                  <a:schemeClr val="bg2"/>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cxnSp>
        <p:nvCxnSpPr>
          <p:cNvPr id="8" name="Straight Connector 7"/>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pic>
        <p:nvPicPr>
          <p:cNvPr id="14" name="Picture 13" descr="IEE colo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sp>
        <p:nvSpPr>
          <p:cNvPr id="11"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
        <p:nvSpPr>
          <p:cNvPr id="15" name="TextBox 14"/>
          <p:cNvSpPr txBox="1"/>
          <p:nvPr/>
        </p:nvSpPr>
        <p:spPr bwMode="hidden">
          <a:xfrm>
            <a:off x="231531" y="6605213"/>
            <a:ext cx="1327734"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a:solidFill>
                  <a:srgbClr val="5C666F"/>
                </a:solidFill>
                <a:latin typeface="Arial"/>
                <a:cs typeface="Arial"/>
              </a:rPr>
              <a:t>Confidential and Proprietary </a:t>
            </a:r>
          </a:p>
          <a:p>
            <a:endParaRPr lang="en-US" sz="700" dirty="0">
              <a:solidFill>
                <a:srgbClr val="A3A9AC"/>
              </a:solidFill>
            </a:endParaRPr>
          </a:p>
        </p:txBody>
      </p:sp>
      <p:pic>
        <p:nvPicPr>
          <p:cNvPr id="12" name="Picture 11" descr="Equifax_er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4025" y="526161"/>
            <a:ext cx="3078116" cy="576072"/>
          </a:xfrm>
          <a:prstGeom prst="rect">
            <a:avLst/>
          </a:prstGeom>
        </p:spPr>
      </p:pic>
      <p:pic>
        <p:nvPicPr>
          <p:cNvPr id="13" name="Picture 12" descr="DynChev_r185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4390" y="2217738"/>
            <a:ext cx="1432560" cy="1987296"/>
          </a:xfrm>
          <a:prstGeom prst="rect">
            <a:avLst/>
          </a:prstGeom>
        </p:spPr>
      </p:pic>
    </p:spTree>
    <p:extLst>
      <p:ext uri="{BB962C8B-B14F-4D97-AF65-F5344CB8AC3E}">
        <p14:creationId xmlns:p14="http://schemas.microsoft.com/office/powerpoint/2010/main" val="991817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Encabezado de sección">
    <p:spTree>
      <p:nvGrpSpPr>
        <p:cNvPr id="1" name=""/>
        <p:cNvGrpSpPr/>
        <p:nvPr/>
      </p:nvGrpSpPr>
      <p:grpSpPr>
        <a:xfrm>
          <a:off x="0" y="0"/>
          <a:ext cx="0" cy="0"/>
          <a:chOff x="0" y="0"/>
          <a:chExt cx="0" cy="0"/>
        </a:xfrm>
      </p:grpSpPr>
      <p:cxnSp>
        <p:nvCxnSpPr>
          <p:cNvPr id="8" name="Straight Connector 7"/>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hasCustomPrompt="1"/>
          </p:nvPr>
        </p:nvSpPr>
        <p:spPr>
          <a:xfrm>
            <a:off x="454025" y="2091787"/>
            <a:ext cx="6528388" cy="1122901"/>
          </a:xfrm>
        </p:spPr>
        <p:txBody>
          <a:bodyPr anchor="b">
            <a:noAutofit/>
          </a:bodyPr>
          <a:lstStyle>
            <a:lvl1pPr algn="l">
              <a:defRPr sz="3600" b="0" cap="all">
                <a:solidFill>
                  <a:schemeClr val="accent2"/>
                </a:solidFill>
                <a:latin typeface="Arial"/>
                <a:cs typeface="Arial"/>
              </a:defRPr>
            </a:lvl1pPr>
          </a:lstStyle>
          <a:p>
            <a:r>
              <a:rPr lang="en-US" dirty="0" smtClean="0"/>
              <a:t>Click to edit title</a:t>
            </a:r>
            <a:endParaRPr lang="en-US" dirty="0"/>
          </a:p>
        </p:txBody>
      </p:sp>
      <p:sp>
        <p:nvSpPr>
          <p:cNvPr id="17" name="Text Placeholder 2"/>
          <p:cNvSpPr>
            <a:spLocks noGrp="1"/>
          </p:cNvSpPr>
          <p:nvPr>
            <p:ph type="body" idx="1"/>
          </p:nvPr>
        </p:nvSpPr>
        <p:spPr>
          <a:xfrm>
            <a:off x="454025" y="3240088"/>
            <a:ext cx="6526942" cy="1090929"/>
          </a:xfrm>
          <a:prstGeom prst="rect">
            <a:avLst/>
          </a:prstGeom>
        </p:spPr>
        <p:txBody>
          <a:bodyPr lIns="0" anchor="t">
            <a:normAutofit/>
          </a:bodyPr>
          <a:lstStyle>
            <a:lvl1pPr marL="0" indent="0" algn="l">
              <a:buNone/>
              <a:defRPr lang="en-US" sz="2800" kern="1200" dirty="0" smtClean="0">
                <a:solidFill>
                  <a:schemeClr val="bg2"/>
                </a:solidFill>
                <a:latin typeface="Arial"/>
                <a:ea typeface="+mn-ea"/>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pic>
        <p:nvPicPr>
          <p:cNvPr id="18" name="Picture 17" descr="IEE colo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sp>
        <p:nvSpPr>
          <p:cNvPr id="10"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
        <p:nvSpPr>
          <p:cNvPr id="12" name="TextBox 11"/>
          <p:cNvSpPr txBox="1"/>
          <p:nvPr userDrawn="1"/>
        </p:nvSpPr>
        <p:spPr bwMode="hidden">
          <a:xfrm>
            <a:off x="1261533" y="6605213"/>
            <a:ext cx="1286492"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smtClean="0">
                <a:solidFill>
                  <a:srgbClr val="5F6A72"/>
                </a:solidFill>
                <a:latin typeface="Arial"/>
                <a:cs typeface="Arial"/>
              </a:rPr>
              <a:t>Confidential </a:t>
            </a:r>
            <a:r>
              <a:rPr lang="en-US" sz="700" dirty="0">
                <a:solidFill>
                  <a:srgbClr val="5F6A72"/>
                </a:solidFill>
                <a:latin typeface="Arial"/>
                <a:cs typeface="Arial"/>
              </a:rPr>
              <a:t>and Proprietary </a:t>
            </a:r>
          </a:p>
          <a:p>
            <a:endParaRPr lang="en-US" sz="700" dirty="0">
              <a:solidFill>
                <a:srgbClr val="A3A9AC"/>
              </a:solidFill>
            </a:endParaRPr>
          </a:p>
        </p:txBody>
      </p:sp>
      <p:pic>
        <p:nvPicPr>
          <p:cNvPr id="13" name="Picture 12" descr="Equifax_er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1531" y="6584266"/>
            <a:ext cx="879462" cy="164592"/>
          </a:xfrm>
          <a:prstGeom prst="rect">
            <a:avLst/>
          </a:prstGeom>
        </p:spPr>
      </p:pic>
      <p:pic>
        <p:nvPicPr>
          <p:cNvPr id="14" name="Picture 13" descr="DynChev_g427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4390" y="2217738"/>
            <a:ext cx="1432560" cy="1987296"/>
          </a:xfrm>
          <a:prstGeom prst="rect">
            <a:avLst/>
          </a:prstGeom>
        </p:spPr>
      </p:pic>
    </p:spTree>
    <p:extLst>
      <p:ext uri="{BB962C8B-B14F-4D97-AF65-F5344CB8AC3E}">
        <p14:creationId xmlns:p14="http://schemas.microsoft.com/office/powerpoint/2010/main" val="1603924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Header Picture Layou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447883"/>
          </a:xfrm>
          <a:prstGeom prst="rect">
            <a:avLst/>
          </a:prstGeom>
          <a:solidFill>
            <a:schemeClr val="bg1">
              <a:lumMod val="95000"/>
            </a:schemeClr>
          </a:solidFill>
        </p:spPr>
        <p:txBody>
          <a:bodyPr/>
          <a:lstStyle>
            <a:lvl1pPr marL="0" indent="0" algn="ctr">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11" name="Title 1"/>
          <p:cNvSpPr>
            <a:spLocks noGrp="1"/>
          </p:cNvSpPr>
          <p:nvPr>
            <p:ph type="title" hasCustomPrompt="1"/>
          </p:nvPr>
        </p:nvSpPr>
        <p:spPr>
          <a:xfrm>
            <a:off x="454025" y="2130425"/>
            <a:ext cx="6528388" cy="1087915"/>
          </a:xfrm>
        </p:spPr>
        <p:txBody>
          <a:bodyPr anchor="b">
            <a:noAutofit/>
          </a:bodyPr>
          <a:lstStyle>
            <a:lvl1pPr algn="l">
              <a:defRPr sz="3600" b="0" cap="all">
                <a:solidFill>
                  <a:schemeClr val="bg1"/>
                </a:solidFill>
                <a:effectLst>
                  <a:outerShdw blurRad="50800" dist="38100" dir="2700000" algn="tl" rotWithShape="0">
                    <a:prstClr val="black">
                      <a:alpha val="40000"/>
                    </a:prstClr>
                  </a:outerShdw>
                </a:effectLst>
                <a:latin typeface="Arial"/>
                <a:cs typeface="Arial"/>
              </a:defRPr>
            </a:lvl1pPr>
          </a:lstStyle>
          <a:p>
            <a:r>
              <a:rPr lang="en-US" dirty="0" smtClean="0"/>
              <a:t>Click to edit title</a:t>
            </a:r>
            <a:endParaRPr lang="en-US" dirty="0"/>
          </a:p>
        </p:txBody>
      </p:sp>
      <p:sp>
        <p:nvSpPr>
          <p:cNvPr id="12" name="Text Placeholder 2"/>
          <p:cNvSpPr>
            <a:spLocks noGrp="1"/>
          </p:cNvSpPr>
          <p:nvPr>
            <p:ph type="body" idx="13"/>
          </p:nvPr>
        </p:nvSpPr>
        <p:spPr>
          <a:xfrm>
            <a:off x="454025" y="3252788"/>
            <a:ext cx="6526942" cy="1090929"/>
          </a:xfrm>
          <a:prstGeom prst="rect">
            <a:avLst/>
          </a:prstGeom>
        </p:spPr>
        <p:txBody>
          <a:bodyPr lIns="0" anchor="t">
            <a:normAutofit/>
          </a:bodyPr>
          <a:lstStyle>
            <a:lvl1pPr marL="0" indent="0" algn="l">
              <a:buNone/>
              <a:defRPr lang="en-US" sz="2800" kern="1200" dirty="0" smtClean="0">
                <a:solidFill>
                  <a:srgbClr val="FFFFFF"/>
                </a:solidFill>
                <a:effectLst>
                  <a:outerShdw blurRad="50800" dist="38100" dir="2700000" algn="tl" rotWithShape="0">
                    <a:prstClr val="black">
                      <a:alpha val="40000"/>
                    </a:prstClr>
                  </a:outerShdw>
                </a:effectLst>
                <a:latin typeface="Arial"/>
                <a:ea typeface="+mn-ea"/>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ct val="20000"/>
              </a:spcBef>
              <a:buClr>
                <a:schemeClr val="accent1"/>
              </a:buClr>
              <a:buFont typeface="Wingdings" charset="2"/>
              <a:buNone/>
            </a:pPr>
            <a:r>
              <a:rPr lang="es-ES" smtClean="0"/>
              <a:t>Haga clic para modificar el estilo de texto del patrón</a:t>
            </a:r>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pic>
        <p:nvPicPr>
          <p:cNvPr id="8" name="Picture 7" descr="Dynamic Chevron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9629" y="2217738"/>
            <a:ext cx="1437321" cy="1993900"/>
          </a:xfrm>
          <a:prstGeom prst="rect">
            <a:avLst/>
          </a:prstGeom>
        </p:spPr>
      </p:pic>
    </p:spTree>
    <p:extLst>
      <p:ext uri="{BB962C8B-B14F-4D97-AF65-F5344CB8AC3E}">
        <p14:creationId xmlns:p14="http://schemas.microsoft.com/office/powerpoint/2010/main" val="2173284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ndar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200" y="1455738"/>
            <a:ext cx="8285872"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276378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Column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200" y="1455738"/>
            <a:ext cx="4036446"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 name="Content Placeholder 2"/>
          <p:cNvSpPr>
            <a:spLocks noGrp="1"/>
          </p:cNvSpPr>
          <p:nvPr>
            <p:ph sz="quarter" idx="11"/>
          </p:nvPr>
        </p:nvSpPr>
        <p:spPr>
          <a:xfrm>
            <a:off x="4608576" y="1455738"/>
            <a:ext cx="4059174" cy="4838700"/>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4266767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ynamic Chevron">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4" name="Content Placeholder 3"/>
          <p:cNvSpPr>
            <a:spLocks noGrp="1"/>
          </p:cNvSpPr>
          <p:nvPr>
            <p:ph sz="quarter" idx="10"/>
          </p:nvPr>
        </p:nvSpPr>
        <p:spPr>
          <a:xfrm>
            <a:off x="457200" y="1455738"/>
            <a:ext cx="8350998"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9" name="Picture 8" descr="DynChev_g427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390" y="4307142"/>
            <a:ext cx="1432560" cy="1987296"/>
          </a:xfrm>
          <a:prstGeom prst="rect">
            <a:avLst/>
          </a:prstGeom>
        </p:spPr>
      </p:pic>
    </p:spTree>
    <p:extLst>
      <p:ext uri="{BB962C8B-B14F-4D97-AF65-F5344CB8AC3E}">
        <p14:creationId xmlns:p14="http://schemas.microsoft.com/office/powerpoint/2010/main" val="4062686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Ribbon">
    <p:spTree>
      <p:nvGrpSpPr>
        <p:cNvPr id="1" name=""/>
        <p:cNvGrpSpPr/>
        <p:nvPr/>
      </p:nvGrpSpPr>
      <p:grpSpPr>
        <a:xfrm>
          <a:off x="0" y="0"/>
          <a:ext cx="0" cy="0"/>
          <a:chOff x="0" y="0"/>
          <a:chExt cx="0" cy="0"/>
        </a:xfrm>
      </p:grpSpPr>
      <p:pic>
        <p:nvPicPr>
          <p:cNvPr id="4" name="Picture 3" descr="Ribbon_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2863" y="-7987"/>
            <a:ext cx="1219278" cy="960643"/>
          </a:xfrm>
          <a:prstGeom prst="rect">
            <a:avLst/>
          </a:prstGeom>
        </p:spPr>
      </p:pic>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3" name="Content Placeholder 2"/>
          <p:cNvSpPr>
            <a:spLocks noGrp="1"/>
          </p:cNvSpPr>
          <p:nvPr>
            <p:ph sz="quarter" idx="10"/>
          </p:nvPr>
        </p:nvSpPr>
        <p:spPr>
          <a:xfrm>
            <a:off x="457199" y="1455738"/>
            <a:ext cx="8318435"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049021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ndar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200" y="1455738"/>
            <a:ext cx="8285872"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94810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Title, Content, Sidebar">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199" y="1455738"/>
            <a:ext cx="5379657" cy="4838700"/>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 name="Content Placeholder 2"/>
          <p:cNvSpPr>
            <a:spLocks noGrp="1"/>
          </p:cNvSpPr>
          <p:nvPr>
            <p:ph sz="quarter" idx="11" hasCustomPrompt="1"/>
          </p:nvPr>
        </p:nvSpPr>
        <p:spPr>
          <a:xfrm>
            <a:off x="6512531" y="1455738"/>
            <a:ext cx="2155219" cy="3152775"/>
          </a:xfrm>
        </p:spPr>
        <p:txBody>
          <a:bodyPr/>
          <a:lstStyle>
            <a:lvl1pPr marL="0" indent="0">
              <a:buFontTx/>
              <a:buNone/>
              <a:defRPr sz="1800" baseline="0">
                <a:solidFill>
                  <a:schemeClr val="accent3"/>
                </a:solidFill>
              </a:defRPr>
            </a:lvl1pPr>
          </a:lstStyle>
          <a:p>
            <a:pPr lvl="0"/>
            <a:r>
              <a:rPr lang="en-US" dirty="0" smtClean="0"/>
              <a:t>Sidebar content</a:t>
            </a:r>
            <a:endParaRPr lang="en-US" dirty="0"/>
          </a:p>
        </p:txBody>
      </p:sp>
      <p:pic>
        <p:nvPicPr>
          <p:cNvPr id="11" name="Picture 10" descr="DynChev_g427_rgb.png"/>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5945957" y="1464307"/>
            <a:ext cx="512064" cy="704088"/>
          </a:xfrm>
          <a:prstGeom prst="rect">
            <a:avLst/>
          </a:prstGeom>
        </p:spPr>
      </p:pic>
    </p:spTree>
    <p:extLst>
      <p:ext uri="{BB962C8B-B14F-4D97-AF65-F5344CB8AC3E}">
        <p14:creationId xmlns:p14="http://schemas.microsoft.com/office/powerpoint/2010/main" val="234104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Title">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3" name="Content Placeholder 2"/>
          <p:cNvSpPr>
            <a:spLocks noGrp="1"/>
          </p:cNvSpPr>
          <p:nvPr>
            <p:ph sz="quarter" idx="10"/>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917068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Colors">
    <p:spTree>
      <p:nvGrpSpPr>
        <p:cNvPr id="1" name=""/>
        <p:cNvGrpSpPr/>
        <p:nvPr/>
      </p:nvGrpSpPr>
      <p:grpSpPr>
        <a:xfrm>
          <a:off x="0" y="0"/>
          <a:ext cx="0" cy="0"/>
          <a:chOff x="0" y="0"/>
          <a:chExt cx="0" cy="0"/>
        </a:xfrm>
      </p:grpSpPr>
      <p:pic>
        <p:nvPicPr>
          <p:cNvPr id="15" name="Picture Placeholder 12" descr="shutterstock_61805191.jpe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5108813" y="3502387"/>
            <a:ext cx="3558937" cy="2792052"/>
          </a:xfrm>
          <a:prstGeom prst="rect">
            <a:avLst/>
          </a:prstGeom>
        </p:spPr>
      </p:pic>
      <p:sp>
        <p:nvSpPr>
          <p:cNvPr id="14" name="Content Placeholder 29"/>
          <p:cNvSpPr txBox="1">
            <a:spLocks/>
          </p:cNvSpPr>
          <p:nvPr userDrawn="1"/>
        </p:nvSpPr>
        <p:spPr>
          <a:xfrm>
            <a:off x="5108813" y="2170113"/>
            <a:ext cx="3563937" cy="1212850"/>
          </a:xfrm>
          <a:prstGeom prst="rect">
            <a:avLst/>
          </a:prstGeom>
        </p:spPr>
        <p:txBody>
          <a:bodyPr vert="horz" lIns="0" tIns="0" rIns="0" bIns="0" rtlCol="0">
            <a:noAutofit/>
          </a:bodyPr>
          <a:lstStyle>
            <a:lvl1pPr marL="228600" indent="-228600" algn="l" defTabSz="914400" rtl="0" eaLnBrk="1" latinLnBrk="0" hangingPunct="1">
              <a:lnSpc>
                <a:spcPct val="95000"/>
              </a:lnSpc>
              <a:spcBef>
                <a:spcPts val="900"/>
              </a:spcBef>
              <a:buClr>
                <a:schemeClr val="accent2"/>
              </a:buClr>
              <a:buSzPct val="95000"/>
              <a:buFontTx/>
              <a:buBlip>
                <a:blip r:embed="rId3"/>
              </a:buBlip>
              <a:defRPr sz="2400" kern="1200">
                <a:solidFill>
                  <a:srgbClr val="5C666F"/>
                </a:solidFill>
                <a:latin typeface="Arial"/>
                <a:ea typeface="+mn-ea"/>
                <a:cs typeface="Arial"/>
              </a:defRPr>
            </a:lvl1pPr>
            <a:lvl2pPr marL="455613" indent="-227013" algn="l" defTabSz="914400" rtl="0" eaLnBrk="1" latinLnBrk="0" hangingPunct="1">
              <a:lnSpc>
                <a:spcPct val="95000"/>
              </a:lnSpc>
              <a:spcBef>
                <a:spcPts val="200"/>
              </a:spcBef>
              <a:buClr>
                <a:schemeClr val="accent2"/>
              </a:buClr>
              <a:buFont typeface="Wingdings" charset="2"/>
              <a:buChar char="§"/>
              <a:defRPr sz="2000" kern="1200">
                <a:solidFill>
                  <a:srgbClr val="5C666F"/>
                </a:solidFill>
                <a:latin typeface="Arial"/>
                <a:ea typeface="+mn-ea"/>
                <a:cs typeface="Arial"/>
              </a:defRPr>
            </a:lvl2pPr>
            <a:lvl3pPr marL="684213" indent="-228600" algn="l" defTabSz="914400" rtl="0" eaLnBrk="1" latinLnBrk="0" hangingPunct="1">
              <a:lnSpc>
                <a:spcPct val="95000"/>
              </a:lnSpc>
              <a:spcBef>
                <a:spcPts val="200"/>
              </a:spcBef>
              <a:buClr>
                <a:schemeClr val="accent2"/>
              </a:buClr>
              <a:buFont typeface="Arial Narrow" pitchFamily="34" charset="0"/>
              <a:buChar char="–"/>
              <a:defRPr sz="1800" kern="1200">
                <a:solidFill>
                  <a:srgbClr val="5C666F"/>
                </a:solidFill>
                <a:latin typeface="Arial"/>
                <a:ea typeface="+mn-ea"/>
                <a:cs typeface="Arial"/>
              </a:defRPr>
            </a:lvl3pPr>
            <a:lvl4pPr marL="854075" indent="-169863" algn="l" defTabSz="914400" rtl="0" eaLnBrk="1" latinLnBrk="0" hangingPunct="1">
              <a:lnSpc>
                <a:spcPct val="95000"/>
              </a:lnSpc>
              <a:spcBef>
                <a:spcPts val="200"/>
              </a:spcBef>
              <a:buClr>
                <a:schemeClr val="accent2"/>
              </a:buClr>
              <a:buFont typeface="Arial" pitchFamily="34" charset="0"/>
              <a:buChar char="•"/>
              <a:defRPr sz="1600" kern="1200">
                <a:solidFill>
                  <a:srgbClr val="5C666F"/>
                </a:solidFill>
                <a:latin typeface="Arial"/>
                <a:ea typeface="+mn-ea"/>
                <a:cs typeface="Arial"/>
              </a:defRPr>
            </a:lvl4pPr>
            <a:lvl5pPr marL="1025525" indent="-171450" algn="l" defTabSz="914400" rtl="0" eaLnBrk="1" latinLnBrk="0" hangingPunct="1">
              <a:lnSpc>
                <a:spcPct val="95000"/>
              </a:lnSpc>
              <a:spcBef>
                <a:spcPts val="200"/>
              </a:spcBef>
              <a:buClr>
                <a:schemeClr val="accent2"/>
              </a:buClr>
              <a:buSzPct val="90000"/>
              <a:buFont typeface="Courier New" pitchFamily="49" charset="0"/>
              <a:buChar char="o"/>
              <a:defRPr sz="1400" kern="1200">
                <a:solidFill>
                  <a:srgbClr val="5C666F"/>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9E1B32"/>
              </a:buClr>
              <a:buFontTx/>
              <a:buNone/>
            </a:pPr>
            <a:r>
              <a:rPr lang="en-US" sz="1800" dirty="0" smtClean="0">
                <a:solidFill>
                  <a:srgbClr val="9E1B32"/>
                </a:solidFill>
              </a:rPr>
              <a:t>Caption content here. Placerat facer possim assum. Typi non habent clantatem insitem; est usus legentis in iis qui facit eorum. </a:t>
            </a:r>
            <a:endParaRPr lang="en-US" sz="1800" dirty="0">
              <a:solidFill>
                <a:srgbClr val="9E1B32"/>
              </a:solidFill>
            </a:endParaRPr>
          </a:p>
        </p:txBody>
      </p:sp>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smtClean="0"/>
              <a:t>Content Title, Arial, 24 </a:t>
            </a:r>
            <a:r>
              <a:rPr lang="en-US" dirty="0" err="1" smtClean="0"/>
              <a:t>pt</a:t>
            </a:r>
            <a:r>
              <a:rPr lang="en-US" dirty="0" smtClean="0"/>
              <a:t>, Red</a:t>
            </a:r>
            <a:endParaRPr lang="en-US" dirty="0"/>
          </a:p>
        </p:txBody>
      </p:sp>
      <p:sp>
        <p:nvSpPr>
          <p:cNvPr id="10" name="Title Placeholder 1"/>
          <p:cNvSpPr>
            <a:spLocks noGrp="1"/>
          </p:cNvSpPr>
          <p:nvPr>
            <p:ph type="title" hasCustomPrompt="1"/>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n-US" dirty="0" smtClean="0"/>
              <a:t>Title, Arial, 32 </a:t>
            </a:r>
            <a:r>
              <a:rPr lang="en-US" dirty="0" err="1" smtClean="0"/>
              <a:t>pt</a:t>
            </a:r>
            <a:r>
              <a:rPr lang="en-US" dirty="0" smtClean="0"/>
              <a:t/>
            </a:r>
            <a:br>
              <a:rPr lang="en-US" dirty="0" smtClean="0"/>
            </a:br>
            <a:r>
              <a:rPr lang="en-US" dirty="0" smtClean="0"/>
              <a:t>Text Colors </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3" name="Content Placeholder 2"/>
          <p:cNvSpPr>
            <a:spLocks noGrp="1"/>
          </p:cNvSpPr>
          <p:nvPr>
            <p:ph sz="quarter" idx="10" hasCustomPrompt="1"/>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r>
              <a:rPr lang="en-US" dirty="0" smtClean="0"/>
              <a:t>First level bullet, Arial, 24 </a:t>
            </a:r>
            <a:r>
              <a:rPr lang="en-US" dirty="0" err="1" smtClean="0"/>
              <a:t>pt</a:t>
            </a:r>
            <a:endParaRPr lang="en-US" dirty="0" smtClean="0"/>
          </a:p>
          <a:p>
            <a:r>
              <a:rPr lang="en-US" dirty="0" smtClean="0"/>
              <a:t>First level bullet, Arial, 24 </a:t>
            </a:r>
            <a:r>
              <a:rPr lang="en-US" dirty="0" err="1" smtClean="0"/>
              <a:t>pt</a:t>
            </a:r>
            <a:endParaRPr lang="en-US" dirty="0" smtClean="0"/>
          </a:p>
          <a:p>
            <a:pPr lvl="1"/>
            <a:r>
              <a:rPr lang="en-US" dirty="0" smtClean="0"/>
              <a:t>Second level bullet, Arial, 20 </a:t>
            </a:r>
            <a:r>
              <a:rPr lang="en-US" dirty="0" err="1" smtClean="0"/>
              <a:t>pt</a:t>
            </a:r>
            <a:endParaRPr lang="en-US" dirty="0" smtClean="0"/>
          </a:p>
          <a:p>
            <a:pPr lvl="2"/>
            <a:r>
              <a:rPr lang="en-US" dirty="0" smtClean="0"/>
              <a:t>Third level bullet, Arial, 18 </a:t>
            </a:r>
            <a:r>
              <a:rPr lang="en-US" dirty="0" err="1" smtClean="0"/>
              <a:t>pt</a:t>
            </a:r>
            <a:endParaRPr lang="en-US" dirty="0" smtClean="0"/>
          </a:p>
          <a:p>
            <a:pPr lvl="1"/>
            <a:r>
              <a:rPr lang="en-US" dirty="0" smtClean="0"/>
              <a:t>Second level bullet, Arial, 20 </a:t>
            </a:r>
            <a:r>
              <a:rPr lang="en-US" dirty="0" err="1" smtClean="0"/>
              <a:t>pt</a:t>
            </a:r>
            <a:endParaRPr lang="en-US" dirty="0" smtClean="0"/>
          </a:p>
          <a:p>
            <a:r>
              <a:rPr lang="en-US" dirty="0" smtClean="0"/>
              <a:t>First level bullet, Arial, 24 </a:t>
            </a:r>
            <a:r>
              <a:rPr lang="en-US" dirty="0" err="1" smtClean="0"/>
              <a:t>pt</a:t>
            </a:r>
            <a:endParaRPr lang="en-US" dirty="0" smtClean="0"/>
          </a:p>
          <a:p>
            <a:pPr lvl="1"/>
            <a:r>
              <a:rPr lang="en-US" dirty="0" smtClean="0"/>
              <a:t>Second level bullet, Arial, 20 </a:t>
            </a:r>
            <a:r>
              <a:rPr lang="en-US" dirty="0" err="1" smtClean="0"/>
              <a:t>pt</a:t>
            </a:r>
            <a:endParaRPr lang="en-US" dirty="0" smtClean="0"/>
          </a:p>
          <a:p>
            <a:pPr lvl="1"/>
            <a:r>
              <a:rPr lang="en-US" dirty="0" smtClean="0"/>
              <a:t>Second level bullet, Arial, 20 </a:t>
            </a:r>
            <a:r>
              <a:rPr lang="en-US" dirty="0" err="1" smtClean="0"/>
              <a:t>pt</a:t>
            </a:r>
            <a:endParaRPr lang="en-US" dirty="0"/>
          </a:p>
        </p:txBody>
      </p:sp>
      <p:pic>
        <p:nvPicPr>
          <p:cNvPr id="8" name="Picture 7" descr="Screen Shot 2014-10-14 at 11.31.47 A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5947" y="4157120"/>
            <a:ext cx="1526396" cy="2294932"/>
          </a:xfrm>
          <a:prstGeom prst="rect">
            <a:avLst/>
          </a:prstGeom>
          <a:ln>
            <a:solidFill>
              <a:schemeClr val="bg2"/>
            </a:solidFill>
          </a:ln>
        </p:spPr>
      </p:pic>
      <p:cxnSp>
        <p:nvCxnSpPr>
          <p:cNvPr id="9" name="Straight Connector 8"/>
          <p:cNvCxnSpPr/>
          <p:nvPr userDrawn="1"/>
        </p:nvCxnSpPr>
        <p:spPr>
          <a:xfrm flipH="1" flipV="1">
            <a:off x="2494720" y="1065981"/>
            <a:ext cx="4015352" cy="3384786"/>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H="1" flipV="1">
            <a:off x="4584330" y="1634054"/>
            <a:ext cx="2653193" cy="2816711"/>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flipV="1">
            <a:off x="4510351" y="3194134"/>
            <a:ext cx="2283303" cy="1256631"/>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H="1" flipV="1">
            <a:off x="6990929" y="2921970"/>
            <a:ext cx="98639" cy="1528797"/>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4532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Title, 2-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2"/>
                </a:solidFill>
              </a:defRPr>
            </a:lvl1pPr>
          </a:lstStyle>
          <a:p>
            <a:r>
              <a:rPr lang="es-ES" smtClean="0"/>
              <a:t>Haga clic para modificar el estilo de título del patrón</a:t>
            </a:r>
            <a:endParaRPr lang="en-US" dirty="0"/>
          </a:p>
        </p:txBody>
      </p:sp>
      <p:sp>
        <p:nvSpPr>
          <p:cNvPr id="11" name="Text Placeholder 2"/>
          <p:cNvSpPr>
            <a:spLocks noGrp="1"/>
          </p:cNvSpPr>
          <p:nvPr>
            <p:ph type="body" idx="1" hasCustomPrompt="1"/>
          </p:nvPr>
        </p:nvSpPr>
        <p:spPr>
          <a:xfrm>
            <a:off x="457200" y="1488302"/>
            <a:ext cx="4056104"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2" name="Text Placeholder 2"/>
          <p:cNvSpPr>
            <a:spLocks noGrp="1"/>
          </p:cNvSpPr>
          <p:nvPr>
            <p:ph type="body" idx="11" hasCustomPrompt="1"/>
          </p:nvPr>
        </p:nvSpPr>
        <p:spPr>
          <a:xfrm>
            <a:off x="4607614" y="1488302"/>
            <a:ext cx="4067667"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4" name="Slide Number Placeholder 5"/>
          <p:cNvSpPr>
            <a:spLocks noGrp="1"/>
          </p:cNvSpPr>
          <p:nvPr>
            <p:ph type="sldNum" sz="quarter" idx="12"/>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7" name="Content Placeholder 6"/>
          <p:cNvSpPr>
            <a:spLocks noGrp="1"/>
          </p:cNvSpPr>
          <p:nvPr>
            <p:ph sz="quarter" idx="13"/>
          </p:nvPr>
        </p:nvSpPr>
        <p:spPr>
          <a:xfrm>
            <a:off x="4607614" y="1880634"/>
            <a:ext cx="4135457" cy="4413804"/>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7" name="Content Placeholder 16"/>
          <p:cNvSpPr>
            <a:spLocks noGrp="1"/>
          </p:cNvSpPr>
          <p:nvPr>
            <p:ph sz="quarter" idx="14"/>
          </p:nvPr>
        </p:nvSpPr>
        <p:spPr>
          <a:xfrm>
            <a:off x="457200" y="1880634"/>
            <a:ext cx="4073568"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425365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Title, Dynamic Chevron">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3" name="Content Placeholder 2"/>
          <p:cNvSpPr>
            <a:spLocks noGrp="1"/>
          </p:cNvSpPr>
          <p:nvPr>
            <p:ph sz="quarter" idx="10"/>
          </p:nvPr>
        </p:nvSpPr>
        <p:spPr>
          <a:xfrm>
            <a:off x="454024" y="1880634"/>
            <a:ext cx="8337891" cy="4413804"/>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11" name="Picture 10" descr="DynChev_g427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390" y="4307142"/>
            <a:ext cx="1432560" cy="1987296"/>
          </a:xfrm>
          <a:prstGeom prst="rect">
            <a:avLst/>
          </a:prstGeom>
        </p:spPr>
      </p:pic>
    </p:spTree>
    <p:extLst>
      <p:ext uri="{BB962C8B-B14F-4D97-AF65-F5344CB8AC3E}">
        <p14:creationId xmlns:p14="http://schemas.microsoft.com/office/powerpoint/2010/main" val="1552620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Title, Ribbon">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3" name="Content Placeholder 2"/>
          <p:cNvSpPr>
            <a:spLocks noGrp="1"/>
          </p:cNvSpPr>
          <p:nvPr>
            <p:ph sz="quarter" idx="10"/>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9" name="Picture 8" descr="Ribbon_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2863" y="-7987"/>
            <a:ext cx="1219278" cy="960643"/>
          </a:xfrm>
          <a:prstGeom prst="rect">
            <a:avLst/>
          </a:prstGeom>
        </p:spPr>
      </p:pic>
    </p:spTree>
    <p:extLst>
      <p:ext uri="{BB962C8B-B14F-4D97-AF65-F5344CB8AC3E}">
        <p14:creationId xmlns:p14="http://schemas.microsoft.com/office/powerpoint/2010/main" val="3962101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1" y="168274"/>
            <a:ext cx="8285872"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5"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Tree>
    <p:extLst>
      <p:ext uri="{BB962C8B-B14F-4D97-AF65-F5344CB8AC3E}">
        <p14:creationId xmlns:p14="http://schemas.microsoft.com/office/powerpoint/2010/main" val="3552444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angle 4"/>
          <p:cNvSpPr/>
          <p:nvPr/>
        </p:nvSpPr>
        <p:spPr bwMode="hidden">
          <a:xfrm>
            <a:off x="0" y="499533"/>
            <a:ext cx="9144000" cy="2794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09C9D1CF-FDC7-2644-9CFE-33B726185B3C}" type="slidenum">
              <a:rPr lang="en-US" smtClean="0">
                <a:solidFill>
                  <a:srgbClr val="5F6A72"/>
                </a:solidFill>
              </a:rPr>
              <a:pPr/>
              <a:t>‹#›</a:t>
            </a:fld>
            <a:endParaRPr lang="en-US" dirty="0">
              <a:solidFill>
                <a:srgbClr val="5F6A72"/>
              </a:solidFill>
            </a:endParaRPr>
          </a:p>
        </p:txBody>
      </p:sp>
    </p:spTree>
    <p:extLst>
      <p:ext uri="{BB962C8B-B14F-4D97-AF65-F5344CB8AC3E}">
        <p14:creationId xmlns:p14="http://schemas.microsoft.com/office/powerpoint/2010/main" val="54973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ransition Slide">
    <p:spTree>
      <p:nvGrpSpPr>
        <p:cNvPr id="1" name=""/>
        <p:cNvGrpSpPr/>
        <p:nvPr/>
      </p:nvGrpSpPr>
      <p:grpSpPr>
        <a:xfrm>
          <a:off x="0" y="0"/>
          <a:ext cx="0" cy="0"/>
          <a:chOff x="0" y="0"/>
          <a:chExt cx="0" cy="0"/>
        </a:xfrm>
      </p:grpSpPr>
      <p:pic>
        <p:nvPicPr>
          <p:cNvPr id="4" name="Picture 4" descr="efx_pptx_rebrand_title_red_chevron.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a:spLocks noChangeArrowheads="1"/>
          </p:cNvSpPr>
          <p:nvPr/>
        </p:nvSpPr>
        <p:spPr bwMode="auto">
          <a:xfrm>
            <a:off x="46038" y="6524625"/>
            <a:ext cx="2057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b="1">
                <a:solidFill>
                  <a:srgbClr val="DDDDDD"/>
                </a:solidFill>
                <a:latin typeface="Arial" charset="0"/>
              </a:defRPr>
            </a:lvl1pPr>
            <a:lvl2pPr marL="742950" indent="-285750" eaLnBrk="0" hangingPunct="0">
              <a:defRPr sz="2600" b="1">
                <a:solidFill>
                  <a:srgbClr val="DDDDDD"/>
                </a:solidFill>
                <a:latin typeface="Arial" charset="0"/>
              </a:defRPr>
            </a:lvl2pPr>
            <a:lvl3pPr marL="1143000" indent="-228600" eaLnBrk="0" hangingPunct="0">
              <a:defRPr sz="2600" b="1">
                <a:solidFill>
                  <a:srgbClr val="DDDDDD"/>
                </a:solidFill>
                <a:latin typeface="Arial" charset="0"/>
              </a:defRPr>
            </a:lvl3pPr>
            <a:lvl4pPr marL="1600200" indent="-228600" eaLnBrk="0" hangingPunct="0">
              <a:defRPr sz="2600" b="1">
                <a:solidFill>
                  <a:srgbClr val="DDDDDD"/>
                </a:solidFill>
                <a:latin typeface="Arial" charset="0"/>
              </a:defRPr>
            </a:lvl4pPr>
            <a:lvl5pPr marL="2057400" indent="-228600" eaLnBrk="0" hangingPunct="0">
              <a:defRPr sz="2600" b="1">
                <a:solidFill>
                  <a:srgbClr val="DDDDDD"/>
                </a:solidFill>
                <a:latin typeface="Arial" charset="0"/>
              </a:defRPr>
            </a:lvl5pPr>
            <a:lvl6pPr marL="2514600" indent="-228600" eaLnBrk="0" fontAlgn="base" hangingPunct="0">
              <a:spcBef>
                <a:spcPct val="0"/>
              </a:spcBef>
              <a:spcAft>
                <a:spcPct val="0"/>
              </a:spcAft>
              <a:defRPr sz="2600" b="1">
                <a:solidFill>
                  <a:srgbClr val="DDDDDD"/>
                </a:solidFill>
                <a:latin typeface="Arial" charset="0"/>
              </a:defRPr>
            </a:lvl6pPr>
            <a:lvl7pPr marL="2971800" indent="-228600" eaLnBrk="0" fontAlgn="base" hangingPunct="0">
              <a:spcBef>
                <a:spcPct val="0"/>
              </a:spcBef>
              <a:spcAft>
                <a:spcPct val="0"/>
              </a:spcAft>
              <a:defRPr sz="2600" b="1">
                <a:solidFill>
                  <a:srgbClr val="DDDDDD"/>
                </a:solidFill>
                <a:latin typeface="Arial" charset="0"/>
              </a:defRPr>
            </a:lvl7pPr>
            <a:lvl8pPr marL="3429000" indent="-228600" eaLnBrk="0" fontAlgn="base" hangingPunct="0">
              <a:spcBef>
                <a:spcPct val="0"/>
              </a:spcBef>
              <a:spcAft>
                <a:spcPct val="0"/>
              </a:spcAft>
              <a:defRPr sz="2600" b="1">
                <a:solidFill>
                  <a:srgbClr val="DDDDDD"/>
                </a:solidFill>
                <a:latin typeface="Arial" charset="0"/>
              </a:defRPr>
            </a:lvl8pPr>
            <a:lvl9pPr marL="3886200" indent="-228600" eaLnBrk="0" fontAlgn="base" hangingPunct="0">
              <a:spcBef>
                <a:spcPct val="0"/>
              </a:spcBef>
              <a:spcAft>
                <a:spcPct val="0"/>
              </a:spcAft>
              <a:defRPr sz="2600" b="1">
                <a:solidFill>
                  <a:srgbClr val="DDDDDD"/>
                </a:solidFill>
                <a:latin typeface="Arial" charset="0"/>
              </a:defRPr>
            </a:lvl9pPr>
          </a:lstStyle>
          <a:p>
            <a:pPr eaLnBrk="1" hangingPunct="1">
              <a:defRPr/>
            </a:pPr>
            <a:r>
              <a:rPr lang="en-US" altLang="es-PE" sz="800" smtClean="0">
                <a:solidFill>
                  <a:srgbClr val="FFFFFF"/>
                </a:solidFill>
                <a:latin typeface="Arial Narrow" pitchFamily="34" charset="0"/>
              </a:rPr>
              <a:t>© 2013 Equifax Confidential and Proprietary</a:t>
            </a:r>
          </a:p>
        </p:txBody>
      </p:sp>
      <p:sp>
        <p:nvSpPr>
          <p:cNvPr id="6" name="Rectangle 4"/>
          <p:cNvSpPr>
            <a:spLocks noGrp="1" noChangeArrowheads="1"/>
          </p:cNvSpPr>
          <p:nvPr>
            <p:ph type="ctrTitle"/>
          </p:nvPr>
        </p:nvSpPr>
        <p:spPr>
          <a:xfrm>
            <a:off x="1866107" y="2940050"/>
            <a:ext cx="5411787" cy="569913"/>
          </a:xfrm>
          <a:ln w="9525"/>
        </p:spPr>
        <p:txBody>
          <a:bodyPr lIns="92075" tIns="46038" rIns="92075" bIns="46038" anchor="b"/>
          <a:lstStyle>
            <a:lvl1pPr algn="r">
              <a:defRPr sz="3600">
                <a:solidFill>
                  <a:schemeClr val="bg1"/>
                </a:solidFill>
                <a:effectLst>
                  <a:outerShdw blurRad="38100" dist="38100" dir="2700000" algn="tl">
                    <a:srgbClr val="000000">
                      <a:alpha val="43137"/>
                    </a:srgbClr>
                  </a:outerShdw>
                </a:effectLst>
                <a:latin typeface="Arial Narrow" pitchFamily="34" charset="0"/>
              </a:defRPr>
            </a:lvl1pPr>
          </a:lstStyle>
          <a:p>
            <a:r>
              <a:rPr lang="en-US" dirty="0" smtClean="0"/>
              <a:t>Click to edit Master title style</a:t>
            </a:r>
            <a:endParaRPr lang="en-US" dirty="0"/>
          </a:p>
        </p:txBody>
      </p:sp>
      <p:sp>
        <p:nvSpPr>
          <p:cNvPr id="7" name="Rectangle 5"/>
          <p:cNvSpPr>
            <a:spLocks noGrp="1" noChangeArrowheads="1"/>
          </p:cNvSpPr>
          <p:nvPr>
            <p:ph type="subTitle" idx="1"/>
          </p:nvPr>
        </p:nvSpPr>
        <p:spPr>
          <a:xfrm>
            <a:off x="1893094" y="3652838"/>
            <a:ext cx="5357812" cy="439737"/>
          </a:xfrm>
        </p:spPr>
        <p:txBody>
          <a:bodyPr/>
          <a:lstStyle>
            <a:lvl1pPr marL="0" indent="0" algn="r">
              <a:buFontTx/>
              <a:buNone/>
              <a:defRPr>
                <a:solidFill>
                  <a:schemeClr val="bg1"/>
                </a:solidFill>
                <a:effectLst>
                  <a:outerShdw blurRad="38100" dist="38100" dir="2700000" algn="tl">
                    <a:srgbClr val="000000">
                      <a:alpha val="43137"/>
                    </a:srgbClr>
                  </a:outerShdw>
                </a:effectLst>
                <a:latin typeface="Arial Narrow" pitchFamily="34" charset="0"/>
              </a:defRPr>
            </a:lvl1pPr>
          </a:lstStyle>
          <a:p>
            <a:r>
              <a:rPr lang="en-US" smtClean="0"/>
              <a:t>Click to edit Master subtitle style</a:t>
            </a:r>
            <a:endParaRPr lang="en-US" dirty="0"/>
          </a:p>
        </p:txBody>
      </p:sp>
    </p:spTree>
    <p:extLst>
      <p:ext uri="{BB962C8B-B14F-4D97-AF65-F5344CB8AC3E}">
        <p14:creationId xmlns:p14="http://schemas.microsoft.com/office/powerpoint/2010/main" val="17194835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buClr>
                <a:schemeClr val="accent1"/>
              </a:buClr>
              <a:defRPr/>
            </a:lvl2pPr>
            <a:lvl3pPr>
              <a:buClr>
                <a:schemeClr val="accent1"/>
              </a:buClr>
              <a:buFont typeface="Wingdings" pitchFamily="2" charset="2"/>
              <a:buChar char="§"/>
              <a:defRPr/>
            </a:lvl3pPr>
            <a:lvl4pPr>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1901825" y="6435197"/>
            <a:ext cx="2365375" cy="365125"/>
          </a:xfrm>
          <a:prstGeom prst="rect">
            <a:avLst/>
          </a:prstGeom>
        </p:spPr>
        <p:txBody>
          <a:bodyPr/>
          <a:lstStyle/>
          <a:p>
            <a:endParaRPr lang="en-US">
              <a:solidFill>
                <a:srgbClr val="333D47"/>
              </a:solidFill>
            </a:endParaRPr>
          </a:p>
        </p:txBody>
      </p:sp>
      <p:sp>
        <p:nvSpPr>
          <p:cNvPr id="6" name="Slide Number Placeholder 5"/>
          <p:cNvSpPr>
            <a:spLocks noGrp="1"/>
          </p:cNvSpPr>
          <p:nvPr>
            <p:ph type="sldNum" sz="quarter" idx="12"/>
          </p:nvPr>
        </p:nvSpPr>
        <p:spPr/>
        <p:txBody>
          <a:bodyPr/>
          <a:lstStyle>
            <a:lvl1pPr algn="ctr">
              <a:defRPr/>
            </a:lvl1pPr>
          </a:lstStyle>
          <a:p>
            <a:fld id="{7C1FFD91-08E5-43E1-80BC-8AC6BE4B8B94}" type="slidenum">
              <a:rPr lang="en-US" smtClean="0">
                <a:solidFill>
                  <a:srgbClr val="5F6A72"/>
                </a:solidFill>
              </a:rPr>
              <a:pPr/>
              <a:t>‹#›</a:t>
            </a:fld>
            <a:endParaRPr lang="en-US" dirty="0">
              <a:solidFill>
                <a:srgbClr val="5F6A72"/>
              </a:solidFill>
            </a:endParaRPr>
          </a:p>
        </p:txBody>
      </p:sp>
    </p:spTree>
    <p:extLst>
      <p:ext uri="{BB962C8B-B14F-4D97-AF65-F5344CB8AC3E}">
        <p14:creationId xmlns:p14="http://schemas.microsoft.com/office/powerpoint/2010/main" val="812096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Column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200" y="1455738"/>
            <a:ext cx="4036446"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 name="Content Placeholder 2"/>
          <p:cNvSpPr>
            <a:spLocks noGrp="1"/>
          </p:cNvSpPr>
          <p:nvPr>
            <p:ph sz="quarter" idx="11"/>
          </p:nvPr>
        </p:nvSpPr>
        <p:spPr>
          <a:xfrm>
            <a:off x="4608576" y="1455738"/>
            <a:ext cx="4059174" cy="4838700"/>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299950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iapositiva de título">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454025" y="2126773"/>
            <a:ext cx="6532491" cy="1087915"/>
          </a:xfrm>
        </p:spPr>
        <p:txBody>
          <a:bodyPr anchor="b">
            <a:noAutofit/>
          </a:bodyPr>
          <a:lstStyle>
            <a:lvl1pPr algn="l">
              <a:defRPr sz="3600" b="0" cap="all">
                <a:solidFill>
                  <a:schemeClr val="tx2"/>
                </a:solidFill>
                <a:latin typeface="Arial"/>
                <a:cs typeface="Arial"/>
              </a:defRPr>
            </a:lvl1pPr>
          </a:lstStyle>
          <a:p>
            <a:r>
              <a:rPr lang="en-US" dirty="0" smtClean="0"/>
              <a:t>Click to edit title</a:t>
            </a:r>
            <a:endParaRPr lang="en-US" dirty="0"/>
          </a:p>
        </p:txBody>
      </p:sp>
      <p:sp>
        <p:nvSpPr>
          <p:cNvPr id="18" name="Text Placeholder 2"/>
          <p:cNvSpPr>
            <a:spLocks noGrp="1"/>
          </p:cNvSpPr>
          <p:nvPr>
            <p:ph type="body" idx="1"/>
          </p:nvPr>
        </p:nvSpPr>
        <p:spPr>
          <a:xfrm>
            <a:off x="454025" y="3240088"/>
            <a:ext cx="6539640" cy="1090929"/>
          </a:xfrm>
          <a:prstGeom prst="rect">
            <a:avLst/>
          </a:prstGeom>
        </p:spPr>
        <p:txBody>
          <a:bodyPr lIns="0" anchor="t">
            <a:normAutofit/>
          </a:bodyPr>
          <a:lstStyle>
            <a:lvl1pPr marL="0" indent="0" algn="l">
              <a:buNone/>
              <a:defRPr sz="2800">
                <a:solidFill>
                  <a:schemeClr val="bg2"/>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cxnSp>
        <p:nvCxnSpPr>
          <p:cNvPr id="8" name="Straight Connector 7"/>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pic>
        <p:nvPicPr>
          <p:cNvPr id="14" name="Picture 13" descr="IEE colo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sp>
        <p:nvSpPr>
          <p:cNvPr id="11"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
        <p:nvSpPr>
          <p:cNvPr id="15" name="TextBox 14"/>
          <p:cNvSpPr txBox="1"/>
          <p:nvPr/>
        </p:nvSpPr>
        <p:spPr bwMode="hidden">
          <a:xfrm>
            <a:off x="231531" y="6605213"/>
            <a:ext cx="1327734"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a:solidFill>
                  <a:srgbClr val="5C666F"/>
                </a:solidFill>
                <a:latin typeface="Arial"/>
                <a:cs typeface="Arial"/>
              </a:rPr>
              <a:t>Confidential and Proprietary </a:t>
            </a:r>
          </a:p>
          <a:p>
            <a:endParaRPr lang="en-US" sz="700" dirty="0">
              <a:solidFill>
                <a:srgbClr val="A3A9AC"/>
              </a:solidFill>
            </a:endParaRPr>
          </a:p>
        </p:txBody>
      </p:sp>
      <p:pic>
        <p:nvPicPr>
          <p:cNvPr id="12" name="Picture 11" descr="Equifax_er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4025" y="526161"/>
            <a:ext cx="3078116" cy="576072"/>
          </a:xfrm>
          <a:prstGeom prst="rect">
            <a:avLst/>
          </a:prstGeom>
        </p:spPr>
      </p:pic>
      <p:pic>
        <p:nvPicPr>
          <p:cNvPr id="13" name="Picture 12" descr="DynChev_r185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4390" y="2217738"/>
            <a:ext cx="1432560" cy="1987296"/>
          </a:xfrm>
          <a:prstGeom prst="rect">
            <a:avLst/>
          </a:prstGeom>
        </p:spPr>
      </p:pic>
    </p:spTree>
    <p:extLst>
      <p:ext uri="{BB962C8B-B14F-4D97-AF65-F5344CB8AC3E}">
        <p14:creationId xmlns:p14="http://schemas.microsoft.com/office/powerpoint/2010/main" val="104634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Encabezado de sección">
    <p:spTree>
      <p:nvGrpSpPr>
        <p:cNvPr id="1" name=""/>
        <p:cNvGrpSpPr/>
        <p:nvPr/>
      </p:nvGrpSpPr>
      <p:grpSpPr>
        <a:xfrm>
          <a:off x="0" y="0"/>
          <a:ext cx="0" cy="0"/>
          <a:chOff x="0" y="0"/>
          <a:chExt cx="0" cy="0"/>
        </a:xfrm>
      </p:grpSpPr>
      <p:cxnSp>
        <p:nvCxnSpPr>
          <p:cNvPr id="8" name="Straight Connector 7"/>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hasCustomPrompt="1"/>
          </p:nvPr>
        </p:nvSpPr>
        <p:spPr>
          <a:xfrm>
            <a:off x="454025" y="2091787"/>
            <a:ext cx="6528388" cy="1122901"/>
          </a:xfrm>
        </p:spPr>
        <p:txBody>
          <a:bodyPr anchor="b">
            <a:noAutofit/>
          </a:bodyPr>
          <a:lstStyle>
            <a:lvl1pPr algn="l">
              <a:defRPr sz="3600" b="0" cap="all">
                <a:solidFill>
                  <a:schemeClr val="accent2"/>
                </a:solidFill>
                <a:latin typeface="Arial"/>
                <a:cs typeface="Arial"/>
              </a:defRPr>
            </a:lvl1pPr>
          </a:lstStyle>
          <a:p>
            <a:r>
              <a:rPr lang="en-US" dirty="0" smtClean="0"/>
              <a:t>Click to edit title</a:t>
            </a:r>
            <a:endParaRPr lang="en-US" dirty="0"/>
          </a:p>
        </p:txBody>
      </p:sp>
      <p:sp>
        <p:nvSpPr>
          <p:cNvPr id="17" name="Text Placeholder 2"/>
          <p:cNvSpPr>
            <a:spLocks noGrp="1"/>
          </p:cNvSpPr>
          <p:nvPr>
            <p:ph type="body" idx="1"/>
          </p:nvPr>
        </p:nvSpPr>
        <p:spPr>
          <a:xfrm>
            <a:off x="454025" y="3240088"/>
            <a:ext cx="6526942" cy="1090929"/>
          </a:xfrm>
          <a:prstGeom prst="rect">
            <a:avLst/>
          </a:prstGeom>
        </p:spPr>
        <p:txBody>
          <a:bodyPr lIns="0" anchor="t">
            <a:normAutofit/>
          </a:bodyPr>
          <a:lstStyle>
            <a:lvl1pPr marL="0" indent="0" algn="l">
              <a:buNone/>
              <a:defRPr lang="en-US" sz="2800" kern="1200" dirty="0" smtClean="0">
                <a:solidFill>
                  <a:schemeClr val="bg2"/>
                </a:solidFill>
                <a:latin typeface="Arial"/>
                <a:ea typeface="+mn-ea"/>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pic>
        <p:nvPicPr>
          <p:cNvPr id="18" name="Picture 17" descr="IEE colo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sp>
        <p:nvSpPr>
          <p:cNvPr id="10"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
        <p:nvSpPr>
          <p:cNvPr id="12" name="TextBox 11"/>
          <p:cNvSpPr txBox="1"/>
          <p:nvPr userDrawn="1"/>
        </p:nvSpPr>
        <p:spPr bwMode="hidden">
          <a:xfrm>
            <a:off x="1261533" y="6605213"/>
            <a:ext cx="1286492"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smtClean="0">
                <a:solidFill>
                  <a:srgbClr val="5F6A72"/>
                </a:solidFill>
                <a:latin typeface="Arial"/>
                <a:cs typeface="Arial"/>
              </a:rPr>
              <a:t>Confidential </a:t>
            </a:r>
            <a:r>
              <a:rPr lang="en-US" sz="700" dirty="0">
                <a:solidFill>
                  <a:srgbClr val="5F6A72"/>
                </a:solidFill>
                <a:latin typeface="Arial"/>
                <a:cs typeface="Arial"/>
              </a:rPr>
              <a:t>and Proprietary </a:t>
            </a:r>
          </a:p>
          <a:p>
            <a:endParaRPr lang="en-US" sz="700" dirty="0">
              <a:solidFill>
                <a:srgbClr val="A3A9AC"/>
              </a:solidFill>
            </a:endParaRPr>
          </a:p>
        </p:txBody>
      </p:sp>
      <p:pic>
        <p:nvPicPr>
          <p:cNvPr id="13" name="Picture 12" descr="Equifax_er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1531" y="6584266"/>
            <a:ext cx="879462" cy="164592"/>
          </a:xfrm>
          <a:prstGeom prst="rect">
            <a:avLst/>
          </a:prstGeom>
        </p:spPr>
      </p:pic>
      <p:pic>
        <p:nvPicPr>
          <p:cNvPr id="14" name="Picture 13" descr="DynChev_g427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4390" y="2217738"/>
            <a:ext cx="1432560" cy="1987296"/>
          </a:xfrm>
          <a:prstGeom prst="rect">
            <a:avLst/>
          </a:prstGeom>
        </p:spPr>
      </p:pic>
    </p:spTree>
    <p:extLst>
      <p:ext uri="{BB962C8B-B14F-4D97-AF65-F5344CB8AC3E}">
        <p14:creationId xmlns:p14="http://schemas.microsoft.com/office/powerpoint/2010/main" val="4341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Header Picture Layou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447883"/>
          </a:xfrm>
          <a:prstGeom prst="rect">
            <a:avLst/>
          </a:prstGeom>
          <a:solidFill>
            <a:schemeClr val="bg1">
              <a:lumMod val="95000"/>
            </a:schemeClr>
          </a:solidFill>
        </p:spPr>
        <p:txBody>
          <a:bodyPr/>
          <a:lstStyle>
            <a:lvl1pPr marL="0" indent="0" algn="ctr">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11" name="Title 1"/>
          <p:cNvSpPr>
            <a:spLocks noGrp="1"/>
          </p:cNvSpPr>
          <p:nvPr>
            <p:ph type="title" hasCustomPrompt="1"/>
          </p:nvPr>
        </p:nvSpPr>
        <p:spPr>
          <a:xfrm>
            <a:off x="454025" y="2130425"/>
            <a:ext cx="6528388" cy="1087915"/>
          </a:xfrm>
        </p:spPr>
        <p:txBody>
          <a:bodyPr anchor="b">
            <a:noAutofit/>
          </a:bodyPr>
          <a:lstStyle>
            <a:lvl1pPr algn="l">
              <a:defRPr sz="3600" b="0" cap="all">
                <a:solidFill>
                  <a:schemeClr val="bg1"/>
                </a:solidFill>
                <a:effectLst>
                  <a:outerShdw blurRad="50800" dist="38100" dir="2700000" algn="tl" rotWithShape="0">
                    <a:prstClr val="black">
                      <a:alpha val="40000"/>
                    </a:prstClr>
                  </a:outerShdw>
                </a:effectLst>
                <a:latin typeface="Arial"/>
                <a:cs typeface="Arial"/>
              </a:defRPr>
            </a:lvl1pPr>
          </a:lstStyle>
          <a:p>
            <a:r>
              <a:rPr lang="en-US" dirty="0" smtClean="0"/>
              <a:t>Click to edit title</a:t>
            </a:r>
            <a:endParaRPr lang="en-US" dirty="0"/>
          </a:p>
        </p:txBody>
      </p:sp>
      <p:sp>
        <p:nvSpPr>
          <p:cNvPr id="12" name="Text Placeholder 2"/>
          <p:cNvSpPr>
            <a:spLocks noGrp="1"/>
          </p:cNvSpPr>
          <p:nvPr>
            <p:ph type="body" idx="13"/>
          </p:nvPr>
        </p:nvSpPr>
        <p:spPr>
          <a:xfrm>
            <a:off x="454025" y="3252788"/>
            <a:ext cx="6526942" cy="1090929"/>
          </a:xfrm>
          <a:prstGeom prst="rect">
            <a:avLst/>
          </a:prstGeom>
        </p:spPr>
        <p:txBody>
          <a:bodyPr lIns="0" anchor="t">
            <a:normAutofit/>
          </a:bodyPr>
          <a:lstStyle>
            <a:lvl1pPr marL="0" indent="0" algn="l">
              <a:buNone/>
              <a:defRPr lang="en-US" sz="2800" kern="1200" dirty="0" smtClean="0">
                <a:solidFill>
                  <a:srgbClr val="FFFFFF"/>
                </a:solidFill>
                <a:effectLst>
                  <a:outerShdw blurRad="50800" dist="38100" dir="2700000" algn="tl" rotWithShape="0">
                    <a:prstClr val="black">
                      <a:alpha val="40000"/>
                    </a:prstClr>
                  </a:outerShdw>
                </a:effectLst>
                <a:latin typeface="Arial"/>
                <a:ea typeface="+mn-ea"/>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ct val="20000"/>
              </a:spcBef>
              <a:buClr>
                <a:schemeClr val="accent1"/>
              </a:buClr>
              <a:buFont typeface="Wingdings" charset="2"/>
              <a:buNone/>
            </a:pPr>
            <a:r>
              <a:rPr lang="es-ES" smtClean="0"/>
              <a:t>Haga clic para modificar el estilo de texto del patrón</a:t>
            </a:r>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pic>
        <p:nvPicPr>
          <p:cNvPr id="8" name="Picture 7" descr="Dynamic Chevron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9629" y="2217738"/>
            <a:ext cx="1437321" cy="1993900"/>
          </a:xfrm>
          <a:prstGeom prst="rect">
            <a:avLst/>
          </a:prstGeom>
        </p:spPr>
      </p:pic>
    </p:spTree>
    <p:extLst>
      <p:ext uri="{BB962C8B-B14F-4D97-AF65-F5344CB8AC3E}">
        <p14:creationId xmlns:p14="http://schemas.microsoft.com/office/powerpoint/2010/main" val="1271179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tandar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200" y="1455738"/>
            <a:ext cx="8285872"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039283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Column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200" y="1455738"/>
            <a:ext cx="4036446"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 name="Content Placeholder 2"/>
          <p:cNvSpPr>
            <a:spLocks noGrp="1"/>
          </p:cNvSpPr>
          <p:nvPr>
            <p:ph sz="quarter" idx="11"/>
          </p:nvPr>
        </p:nvSpPr>
        <p:spPr>
          <a:xfrm>
            <a:off x="4608576" y="1455738"/>
            <a:ext cx="4059174" cy="4838700"/>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848003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ynamic Chevron">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4" name="Content Placeholder 3"/>
          <p:cNvSpPr>
            <a:spLocks noGrp="1"/>
          </p:cNvSpPr>
          <p:nvPr>
            <p:ph sz="quarter" idx="10"/>
          </p:nvPr>
        </p:nvSpPr>
        <p:spPr>
          <a:xfrm>
            <a:off x="457200" y="1455738"/>
            <a:ext cx="8350998"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9" name="Picture 8" descr="DynChev_g427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390" y="4307142"/>
            <a:ext cx="1432560" cy="1987296"/>
          </a:xfrm>
          <a:prstGeom prst="rect">
            <a:avLst/>
          </a:prstGeom>
        </p:spPr>
      </p:pic>
    </p:spTree>
    <p:extLst>
      <p:ext uri="{BB962C8B-B14F-4D97-AF65-F5344CB8AC3E}">
        <p14:creationId xmlns:p14="http://schemas.microsoft.com/office/powerpoint/2010/main" val="1122877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Ribbon">
    <p:spTree>
      <p:nvGrpSpPr>
        <p:cNvPr id="1" name=""/>
        <p:cNvGrpSpPr/>
        <p:nvPr/>
      </p:nvGrpSpPr>
      <p:grpSpPr>
        <a:xfrm>
          <a:off x="0" y="0"/>
          <a:ext cx="0" cy="0"/>
          <a:chOff x="0" y="0"/>
          <a:chExt cx="0" cy="0"/>
        </a:xfrm>
      </p:grpSpPr>
      <p:pic>
        <p:nvPicPr>
          <p:cNvPr id="4" name="Picture 3" descr="Ribbon_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2863" y="-7987"/>
            <a:ext cx="1219278" cy="960643"/>
          </a:xfrm>
          <a:prstGeom prst="rect">
            <a:avLst/>
          </a:prstGeom>
        </p:spPr>
      </p:pic>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3" name="Content Placeholder 2"/>
          <p:cNvSpPr>
            <a:spLocks noGrp="1"/>
          </p:cNvSpPr>
          <p:nvPr>
            <p:ph sz="quarter" idx="10"/>
          </p:nvPr>
        </p:nvSpPr>
        <p:spPr>
          <a:xfrm>
            <a:off x="457199" y="1455738"/>
            <a:ext cx="8318435"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20909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Title, Content, Sidebar">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199" y="1455738"/>
            <a:ext cx="5379657" cy="4838700"/>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 name="Content Placeholder 2"/>
          <p:cNvSpPr>
            <a:spLocks noGrp="1"/>
          </p:cNvSpPr>
          <p:nvPr>
            <p:ph sz="quarter" idx="11" hasCustomPrompt="1"/>
          </p:nvPr>
        </p:nvSpPr>
        <p:spPr>
          <a:xfrm>
            <a:off x="6512531" y="1455738"/>
            <a:ext cx="2155219" cy="3152775"/>
          </a:xfrm>
        </p:spPr>
        <p:txBody>
          <a:bodyPr/>
          <a:lstStyle>
            <a:lvl1pPr marL="0" indent="0">
              <a:buFontTx/>
              <a:buNone/>
              <a:defRPr sz="1800" baseline="0">
                <a:solidFill>
                  <a:schemeClr val="accent3"/>
                </a:solidFill>
              </a:defRPr>
            </a:lvl1pPr>
          </a:lstStyle>
          <a:p>
            <a:pPr lvl="0"/>
            <a:r>
              <a:rPr lang="en-US" dirty="0" smtClean="0"/>
              <a:t>Sidebar content</a:t>
            </a:r>
            <a:endParaRPr lang="en-US" dirty="0"/>
          </a:p>
        </p:txBody>
      </p:sp>
      <p:pic>
        <p:nvPicPr>
          <p:cNvPr id="11" name="Picture 10" descr="DynChev_g427_rgb.png"/>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5945957" y="1464307"/>
            <a:ext cx="512064" cy="704088"/>
          </a:xfrm>
          <a:prstGeom prst="rect">
            <a:avLst/>
          </a:prstGeom>
        </p:spPr>
      </p:pic>
    </p:spTree>
    <p:extLst>
      <p:ext uri="{BB962C8B-B14F-4D97-AF65-F5344CB8AC3E}">
        <p14:creationId xmlns:p14="http://schemas.microsoft.com/office/powerpoint/2010/main" val="3313961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Title">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3" name="Content Placeholder 2"/>
          <p:cNvSpPr>
            <a:spLocks noGrp="1"/>
          </p:cNvSpPr>
          <p:nvPr>
            <p:ph sz="quarter" idx="10"/>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75487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Colors">
    <p:spTree>
      <p:nvGrpSpPr>
        <p:cNvPr id="1" name=""/>
        <p:cNvGrpSpPr/>
        <p:nvPr/>
      </p:nvGrpSpPr>
      <p:grpSpPr>
        <a:xfrm>
          <a:off x="0" y="0"/>
          <a:ext cx="0" cy="0"/>
          <a:chOff x="0" y="0"/>
          <a:chExt cx="0" cy="0"/>
        </a:xfrm>
      </p:grpSpPr>
      <p:pic>
        <p:nvPicPr>
          <p:cNvPr id="15" name="Picture Placeholder 12" descr="shutterstock_61805191.jpe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5108813" y="3502387"/>
            <a:ext cx="3558937" cy="2792052"/>
          </a:xfrm>
          <a:prstGeom prst="rect">
            <a:avLst/>
          </a:prstGeom>
        </p:spPr>
      </p:pic>
      <p:sp>
        <p:nvSpPr>
          <p:cNvPr id="14" name="Content Placeholder 29"/>
          <p:cNvSpPr txBox="1">
            <a:spLocks/>
          </p:cNvSpPr>
          <p:nvPr userDrawn="1"/>
        </p:nvSpPr>
        <p:spPr>
          <a:xfrm>
            <a:off x="5108813" y="2170113"/>
            <a:ext cx="3563937" cy="1212850"/>
          </a:xfrm>
          <a:prstGeom prst="rect">
            <a:avLst/>
          </a:prstGeom>
        </p:spPr>
        <p:txBody>
          <a:bodyPr vert="horz" lIns="0" tIns="0" rIns="0" bIns="0" rtlCol="0">
            <a:noAutofit/>
          </a:bodyPr>
          <a:lstStyle>
            <a:lvl1pPr marL="228600" indent="-228600" algn="l" defTabSz="914400" rtl="0" eaLnBrk="1" latinLnBrk="0" hangingPunct="1">
              <a:lnSpc>
                <a:spcPct val="95000"/>
              </a:lnSpc>
              <a:spcBef>
                <a:spcPts val="900"/>
              </a:spcBef>
              <a:buClr>
                <a:schemeClr val="accent2"/>
              </a:buClr>
              <a:buSzPct val="95000"/>
              <a:buFontTx/>
              <a:buBlip>
                <a:blip r:embed="rId3"/>
              </a:buBlip>
              <a:defRPr sz="2400" kern="1200">
                <a:solidFill>
                  <a:srgbClr val="5C666F"/>
                </a:solidFill>
                <a:latin typeface="Arial"/>
                <a:ea typeface="+mn-ea"/>
                <a:cs typeface="Arial"/>
              </a:defRPr>
            </a:lvl1pPr>
            <a:lvl2pPr marL="455613" indent="-227013" algn="l" defTabSz="914400" rtl="0" eaLnBrk="1" latinLnBrk="0" hangingPunct="1">
              <a:lnSpc>
                <a:spcPct val="95000"/>
              </a:lnSpc>
              <a:spcBef>
                <a:spcPts val="200"/>
              </a:spcBef>
              <a:buClr>
                <a:schemeClr val="accent2"/>
              </a:buClr>
              <a:buFont typeface="Wingdings" charset="2"/>
              <a:buChar char="§"/>
              <a:defRPr sz="2000" kern="1200">
                <a:solidFill>
                  <a:srgbClr val="5C666F"/>
                </a:solidFill>
                <a:latin typeface="Arial"/>
                <a:ea typeface="+mn-ea"/>
                <a:cs typeface="Arial"/>
              </a:defRPr>
            </a:lvl2pPr>
            <a:lvl3pPr marL="684213" indent="-228600" algn="l" defTabSz="914400" rtl="0" eaLnBrk="1" latinLnBrk="0" hangingPunct="1">
              <a:lnSpc>
                <a:spcPct val="95000"/>
              </a:lnSpc>
              <a:spcBef>
                <a:spcPts val="200"/>
              </a:spcBef>
              <a:buClr>
                <a:schemeClr val="accent2"/>
              </a:buClr>
              <a:buFont typeface="Arial Narrow" pitchFamily="34" charset="0"/>
              <a:buChar char="–"/>
              <a:defRPr sz="1800" kern="1200">
                <a:solidFill>
                  <a:srgbClr val="5C666F"/>
                </a:solidFill>
                <a:latin typeface="Arial"/>
                <a:ea typeface="+mn-ea"/>
                <a:cs typeface="Arial"/>
              </a:defRPr>
            </a:lvl3pPr>
            <a:lvl4pPr marL="854075" indent="-169863" algn="l" defTabSz="914400" rtl="0" eaLnBrk="1" latinLnBrk="0" hangingPunct="1">
              <a:lnSpc>
                <a:spcPct val="95000"/>
              </a:lnSpc>
              <a:spcBef>
                <a:spcPts val="200"/>
              </a:spcBef>
              <a:buClr>
                <a:schemeClr val="accent2"/>
              </a:buClr>
              <a:buFont typeface="Arial" pitchFamily="34" charset="0"/>
              <a:buChar char="•"/>
              <a:defRPr sz="1600" kern="1200">
                <a:solidFill>
                  <a:srgbClr val="5C666F"/>
                </a:solidFill>
                <a:latin typeface="Arial"/>
                <a:ea typeface="+mn-ea"/>
                <a:cs typeface="Arial"/>
              </a:defRPr>
            </a:lvl4pPr>
            <a:lvl5pPr marL="1025525" indent="-171450" algn="l" defTabSz="914400" rtl="0" eaLnBrk="1" latinLnBrk="0" hangingPunct="1">
              <a:lnSpc>
                <a:spcPct val="95000"/>
              </a:lnSpc>
              <a:spcBef>
                <a:spcPts val="200"/>
              </a:spcBef>
              <a:buClr>
                <a:schemeClr val="accent2"/>
              </a:buClr>
              <a:buSzPct val="90000"/>
              <a:buFont typeface="Courier New" pitchFamily="49" charset="0"/>
              <a:buChar char="o"/>
              <a:defRPr sz="1400" kern="1200">
                <a:solidFill>
                  <a:srgbClr val="5C666F"/>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9E1B32"/>
              </a:buClr>
              <a:buFontTx/>
              <a:buNone/>
            </a:pPr>
            <a:r>
              <a:rPr lang="en-US" sz="1800" dirty="0" smtClean="0">
                <a:solidFill>
                  <a:srgbClr val="9E1B32"/>
                </a:solidFill>
              </a:rPr>
              <a:t>Caption content here. Placerat facer possim assum. Typi non habent clantatem insitem; est usus legentis in iis qui facit eorum. </a:t>
            </a:r>
            <a:endParaRPr lang="en-US" sz="1800" dirty="0">
              <a:solidFill>
                <a:srgbClr val="9E1B32"/>
              </a:solidFill>
            </a:endParaRPr>
          </a:p>
        </p:txBody>
      </p:sp>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smtClean="0"/>
              <a:t>Content Title, Arial, 24 </a:t>
            </a:r>
            <a:r>
              <a:rPr lang="en-US" dirty="0" err="1" smtClean="0"/>
              <a:t>pt</a:t>
            </a:r>
            <a:r>
              <a:rPr lang="en-US" dirty="0" smtClean="0"/>
              <a:t>, Red</a:t>
            </a:r>
            <a:endParaRPr lang="en-US" dirty="0"/>
          </a:p>
        </p:txBody>
      </p:sp>
      <p:sp>
        <p:nvSpPr>
          <p:cNvPr id="10" name="Title Placeholder 1"/>
          <p:cNvSpPr>
            <a:spLocks noGrp="1"/>
          </p:cNvSpPr>
          <p:nvPr>
            <p:ph type="title" hasCustomPrompt="1"/>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n-US" dirty="0" smtClean="0"/>
              <a:t>Title, Arial, 32 </a:t>
            </a:r>
            <a:r>
              <a:rPr lang="en-US" dirty="0" err="1" smtClean="0"/>
              <a:t>pt</a:t>
            </a:r>
            <a:r>
              <a:rPr lang="en-US" dirty="0" smtClean="0"/>
              <a:t/>
            </a:r>
            <a:br>
              <a:rPr lang="en-US" dirty="0" smtClean="0"/>
            </a:br>
            <a:r>
              <a:rPr lang="en-US" dirty="0" smtClean="0"/>
              <a:t>Text Colors </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3" name="Content Placeholder 2"/>
          <p:cNvSpPr>
            <a:spLocks noGrp="1"/>
          </p:cNvSpPr>
          <p:nvPr>
            <p:ph sz="quarter" idx="10" hasCustomPrompt="1"/>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r>
              <a:rPr lang="en-US" dirty="0" smtClean="0"/>
              <a:t>First level bullet, Arial, 24 </a:t>
            </a:r>
            <a:r>
              <a:rPr lang="en-US" dirty="0" err="1" smtClean="0"/>
              <a:t>pt</a:t>
            </a:r>
            <a:endParaRPr lang="en-US" dirty="0" smtClean="0"/>
          </a:p>
          <a:p>
            <a:r>
              <a:rPr lang="en-US" dirty="0" smtClean="0"/>
              <a:t>First level bullet, Arial, 24 </a:t>
            </a:r>
            <a:r>
              <a:rPr lang="en-US" dirty="0" err="1" smtClean="0"/>
              <a:t>pt</a:t>
            </a:r>
            <a:endParaRPr lang="en-US" dirty="0" smtClean="0"/>
          </a:p>
          <a:p>
            <a:pPr lvl="1"/>
            <a:r>
              <a:rPr lang="en-US" dirty="0" smtClean="0"/>
              <a:t>Second level bullet, Arial, 20 </a:t>
            </a:r>
            <a:r>
              <a:rPr lang="en-US" dirty="0" err="1" smtClean="0"/>
              <a:t>pt</a:t>
            </a:r>
            <a:endParaRPr lang="en-US" dirty="0" smtClean="0"/>
          </a:p>
          <a:p>
            <a:pPr lvl="2"/>
            <a:r>
              <a:rPr lang="en-US" dirty="0" smtClean="0"/>
              <a:t>Third level bullet, Arial, 18 </a:t>
            </a:r>
            <a:r>
              <a:rPr lang="en-US" dirty="0" err="1" smtClean="0"/>
              <a:t>pt</a:t>
            </a:r>
            <a:endParaRPr lang="en-US" dirty="0" smtClean="0"/>
          </a:p>
          <a:p>
            <a:pPr lvl="1"/>
            <a:r>
              <a:rPr lang="en-US" dirty="0" smtClean="0"/>
              <a:t>Second level bullet, Arial, 20 </a:t>
            </a:r>
            <a:r>
              <a:rPr lang="en-US" dirty="0" err="1" smtClean="0"/>
              <a:t>pt</a:t>
            </a:r>
            <a:endParaRPr lang="en-US" dirty="0" smtClean="0"/>
          </a:p>
          <a:p>
            <a:r>
              <a:rPr lang="en-US" dirty="0" smtClean="0"/>
              <a:t>First level bullet, Arial, 24 </a:t>
            </a:r>
            <a:r>
              <a:rPr lang="en-US" dirty="0" err="1" smtClean="0"/>
              <a:t>pt</a:t>
            </a:r>
            <a:endParaRPr lang="en-US" dirty="0" smtClean="0"/>
          </a:p>
          <a:p>
            <a:pPr lvl="1"/>
            <a:r>
              <a:rPr lang="en-US" dirty="0" smtClean="0"/>
              <a:t>Second level bullet, Arial, 20 </a:t>
            </a:r>
            <a:r>
              <a:rPr lang="en-US" dirty="0" err="1" smtClean="0"/>
              <a:t>pt</a:t>
            </a:r>
            <a:endParaRPr lang="en-US" dirty="0" smtClean="0"/>
          </a:p>
          <a:p>
            <a:pPr lvl="1"/>
            <a:r>
              <a:rPr lang="en-US" dirty="0" smtClean="0"/>
              <a:t>Second level bullet, Arial, 20 </a:t>
            </a:r>
            <a:r>
              <a:rPr lang="en-US" dirty="0" err="1" smtClean="0"/>
              <a:t>pt</a:t>
            </a:r>
            <a:endParaRPr lang="en-US" dirty="0"/>
          </a:p>
        </p:txBody>
      </p:sp>
      <p:pic>
        <p:nvPicPr>
          <p:cNvPr id="8" name="Picture 7" descr="Screen Shot 2014-10-14 at 11.31.47 A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5947" y="4157120"/>
            <a:ext cx="1526396" cy="2294932"/>
          </a:xfrm>
          <a:prstGeom prst="rect">
            <a:avLst/>
          </a:prstGeom>
          <a:ln>
            <a:solidFill>
              <a:schemeClr val="bg2"/>
            </a:solidFill>
          </a:ln>
        </p:spPr>
      </p:pic>
      <p:cxnSp>
        <p:nvCxnSpPr>
          <p:cNvPr id="9" name="Straight Connector 8"/>
          <p:cNvCxnSpPr/>
          <p:nvPr userDrawn="1"/>
        </p:nvCxnSpPr>
        <p:spPr>
          <a:xfrm flipH="1" flipV="1">
            <a:off x="2494720" y="1065981"/>
            <a:ext cx="4015352" cy="3384786"/>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H="1" flipV="1">
            <a:off x="4584330" y="1634054"/>
            <a:ext cx="2653193" cy="2816711"/>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flipV="1">
            <a:off x="4510351" y="3194134"/>
            <a:ext cx="2283303" cy="1256631"/>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H="1" flipV="1">
            <a:off x="6990929" y="2921970"/>
            <a:ext cx="98639" cy="1528797"/>
          </a:xfrm>
          <a:prstGeom prst="line">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4015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ynamic Chevron">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4" name="Content Placeholder 3"/>
          <p:cNvSpPr>
            <a:spLocks noGrp="1"/>
          </p:cNvSpPr>
          <p:nvPr>
            <p:ph sz="quarter" idx="10"/>
          </p:nvPr>
        </p:nvSpPr>
        <p:spPr>
          <a:xfrm>
            <a:off x="457200" y="1455738"/>
            <a:ext cx="8350998"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9" name="Picture 8" descr="DynChev_g427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390" y="4307142"/>
            <a:ext cx="1432560" cy="1987296"/>
          </a:xfrm>
          <a:prstGeom prst="rect">
            <a:avLst/>
          </a:prstGeom>
        </p:spPr>
      </p:pic>
    </p:spTree>
    <p:extLst>
      <p:ext uri="{BB962C8B-B14F-4D97-AF65-F5344CB8AC3E}">
        <p14:creationId xmlns:p14="http://schemas.microsoft.com/office/powerpoint/2010/main" val="219988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Title, 2-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2"/>
                </a:solidFill>
              </a:defRPr>
            </a:lvl1pPr>
          </a:lstStyle>
          <a:p>
            <a:r>
              <a:rPr lang="es-ES" smtClean="0"/>
              <a:t>Haga clic para modificar el estilo de título del patrón</a:t>
            </a:r>
            <a:endParaRPr lang="en-US" dirty="0"/>
          </a:p>
        </p:txBody>
      </p:sp>
      <p:sp>
        <p:nvSpPr>
          <p:cNvPr id="11" name="Text Placeholder 2"/>
          <p:cNvSpPr>
            <a:spLocks noGrp="1"/>
          </p:cNvSpPr>
          <p:nvPr>
            <p:ph type="body" idx="1" hasCustomPrompt="1"/>
          </p:nvPr>
        </p:nvSpPr>
        <p:spPr>
          <a:xfrm>
            <a:off x="457200" y="1488302"/>
            <a:ext cx="4056104"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2" name="Text Placeholder 2"/>
          <p:cNvSpPr>
            <a:spLocks noGrp="1"/>
          </p:cNvSpPr>
          <p:nvPr>
            <p:ph type="body" idx="11" hasCustomPrompt="1"/>
          </p:nvPr>
        </p:nvSpPr>
        <p:spPr>
          <a:xfrm>
            <a:off x="4607614" y="1488302"/>
            <a:ext cx="4067667"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4" name="Slide Number Placeholder 5"/>
          <p:cNvSpPr>
            <a:spLocks noGrp="1"/>
          </p:cNvSpPr>
          <p:nvPr>
            <p:ph type="sldNum" sz="quarter" idx="12"/>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7" name="Content Placeholder 6"/>
          <p:cNvSpPr>
            <a:spLocks noGrp="1"/>
          </p:cNvSpPr>
          <p:nvPr>
            <p:ph sz="quarter" idx="13"/>
          </p:nvPr>
        </p:nvSpPr>
        <p:spPr>
          <a:xfrm>
            <a:off x="4607614" y="1880634"/>
            <a:ext cx="4135457" cy="4413804"/>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7" name="Content Placeholder 16"/>
          <p:cNvSpPr>
            <a:spLocks noGrp="1"/>
          </p:cNvSpPr>
          <p:nvPr>
            <p:ph sz="quarter" idx="14"/>
          </p:nvPr>
        </p:nvSpPr>
        <p:spPr>
          <a:xfrm>
            <a:off x="457200" y="1880634"/>
            <a:ext cx="4073568"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3987760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Title, Dynamic Chevron">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3" name="Content Placeholder 2"/>
          <p:cNvSpPr>
            <a:spLocks noGrp="1"/>
          </p:cNvSpPr>
          <p:nvPr>
            <p:ph sz="quarter" idx="10"/>
          </p:nvPr>
        </p:nvSpPr>
        <p:spPr>
          <a:xfrm>
            <a:off x="454024" y="1880634"/>
            <a:ext cx="8337891" cy="4413804"/>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11" name="Picture 10" descr="DynChev_g427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390" y="4307142"/>
            <a:ext cx="1432560" cy="1987296"/>
          </a:xfrm>
          <a:prstGeom prst="rect">
            <a:avLst/>
          </a:prstGeom>
        </p:spPr>
      </p:pic>
    </p:spTree>
    <p:extLst>
      <p:ext uri="{BB962C8B-B14F-4D97-AF65-F5344CB8AC3E}">
        <p14:creationId xmlns:p14="http://schemas.microsoft.com/office/powerpoint/2010/main" val="3628859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Title, Ribbon">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solidFill>
                  <a:srgbClr val="5F6A72"/>
                </a:solidFill>
              </a:rPr>
              <a:pPr/>
              <a:t>‹#›</a:t>
            </a:fld>
            <a:endParaRPr lang="en-US" dirty="0">
              <a:solidFill>
                <a:srgbClr val="5F6A72"/>
              </a:solidFill>
            </a:endParaRPr>
          </a:p>
        </p:txBody>
      </p:sp>
      <p:sp>
        <p:nvSpPr>
          <p:cNvPr id="3" name="Content Placeholder 2"/>
          <p:cNvSpPr>
            <a:spLocks noGrp="1"/>
          </p:cNvSpPr>
          <p:nvPr>
            <p:ph sz="quarter" idx="10"/>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9" name="Picture 8" descr="Ribbon_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2863" y="-7987"/>
            <a:ext cx="1219278" cy="960643"/>
          </a:xfrm>
          <a:prstGeom prst="rect">
            <a:avLst/>
          </a:prstGeom>
        </p:spPr>
      </p:pic>
    </p:spTree>
    <p:extLst>
      <p:ext uri="{BB962C8B-B14F-4D97-AF65-F5344CB8AC3E}">
        <p14:creationId xmlns:p14="http://schemas.microsoft.com/office/powerpoint/2010/main" val="4048650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1" y="168274"/>
            <a:ext cx="8285872"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5"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09C9D1CF-FDC7-2644-9CFE-33B726185B3C}" type="slidenum">
              <a:rPr lang="en-US" smtClean="0"/>
              <a:pPr/>
              <a:t>‹#›</a:t>
            </a:fld>
            <a:endParaRPr lang="en-US" dirty="0"/>
          </a:p>
        </p:txBody>
      </p:sp>
    </p:spTree>
    <p:extLst>
      <p:ext uri="{BB962C8B-B14F-4D97-AF65-F5344CB8AC3E}">
        <p14:creationId xmlns:p14="http://schemas.microsoft.com/office/powerpoint/2010/main" val="3945092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angle 4"/>
          <p:cNvSpPr/>
          <p:nvPr/>
        </p:nvSpPr>
        <p:spPr bwMode="hidden">
          <a:xfrm>
            <a:off x="0" y="499533"/>
            <a:ext cx="9144000" cy="2794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09C9D1CF-FDC7-2644-9CFE-33B726185B3C}" type="slidenum">
              <a:rPr lang="en-US" smtClean="0">
                <a:solidFill>
                  <a:srgbClr val="5F6A72"/>
                </a:solidFill>
              </a:rPr>
              <a:pPr/>
              <a:t>‹#›</a:t>
            </a:fld>
            <a:endParaRPr lang="en-US" dirty="0">
              <a:solidFill>
                <a:srgbClr val="5F6A72"/>
              </a:solidFill>
            </a:endParaRPr>
          </a:p>
        </p:txBody>
      </p:sp>
    </p:spTree>
    <p:extLst>
      <p:ext uri="{BB962C8B-B14F-4D97-AF65-F5344CB8AC3E}">
        <p14:creationId xmlns:p14="http://schemas.microsoft.com/office/powerpoint/2010/main" val="3905097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ransition Slide">
    <p:spTree>
      <p:nvGrpSpPr>
        <p:cNvPr id="1" name=""/>
        <p:cNvGrpSpPr/>
        <p:nvPr/>
      </p:nvGrpSpPr>
      <p:grpSpPr>
        <a:xfrm>
          <a:off x="0" y="0"/>
          <a:ext cx="0" cy="0"/>
          <a:chOff x="0" y="0"/>
          <a:chExt cx="0" cy="0"/>
        </a:xfrm>
      </p:grpSpPr>
      <p:pic>
        <p:nvPicPr>
          <p:cNvPr id="4" name="Picture 4" descr="efx_pptx_rebrand_title_red_chevron.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a:spLocks noChangeArrowheads="1"/>
          </p:cNvSpPr>
          <p:nvPr/>
        </p:nvSpPr>
        <p:spPr bwMode="auto">
          <a:xfrm>
            <a:off x="46038" y="6524625"/>
            <a:ext cx="2057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b="1">
                <a:solidFill>
                  <a:srgbClr val="DDDDDD"/>
                </a:solidFill>
                <a:latin typeface="Arial" charset="0"/>
              </a:defRPr>
            </a:lvl1pPr>
            <a:lvl2pPr marL="742950" indent="-285750" eaLnBrk="0" hangingPunct="0">
              <a:defRPr sz="2600" b="1">
                <a:solidFill>
                  <a:srgbClr val="DDDDDD"/>
                </a:solidFill>
                <a:latin typeface="Arial" charset="0"/>
              </a:defRPr>
            </a:lvl2pPr>
            <a:lvl3pPr marL="1143000" indent="-228600" eaLnBrk="0" hangingPunct="0">
              <a:defRPr sz="2600" b="1">
                <a:solidFill>
                  <a:srgbClr val="DDDDDD"/>
                </a:solidFill>
                <a:latin typeface="Arial" charset="0"/>
              </a:defRPr>
            </a:lvl3pPr>
            <a:lvl4pPr marL="1600200" indent="-228600" eaLnBrk="0" hangingPunct="0">
              <a:defRPr sz="2600" b="1">
                <a:solidFill>
                  <a:srgbClr val="DDDDDD"/>
                </a:solidFill>
                <a:latin typeface="Arial" charset="0"/>
              </a:defRPr>
            </a:lvl4pPr>
            <a:lvl5pPr marL="2057400" indent="-228600" eaLnBrk="0" hangingPunct="0">
              <a:defRPr sz="2600" b="1">
                <a:solidFill>
                  <a:srgbClr val="DDDDDD"/>
                </a:solidFill>
                <a:latin typeface="Arial" charset="0"/>
              </a:defRPr>
            </a:lvl5pPr>
            <a:lvl6pPr marL="2514600" indent="-228600" eaLnBrk="0" fontAlgn="base" hangingPunct="0">
              <a:spcBef>
                <a:spcPct val="0"/>
              </a:spcBef>
              <a:spcAft>
                <a:spcPct val="0"/>
              </a:spcAft>
              <a:defRPr sz="2600" b="1">
                <a:solidFill>
                  <a:srgbClr val="DDDDDD"/>
                </a:solidFill>
                <a:latin typeface="Arial" charset="0"/>
              </a:defRPr>
            </a:lvl6pPr>
            <a:lvl7pPr marL="2971800" indent="-228600" eaLnBrk="0" fontAlgn="base" hangingPunct="0">
              <a:spcBef>
                <a:spcPct val="0"/>
              </a:spcBef>
              <a:spcAft>
                <a:spcPct val="0"/>
              </a:spcAft>
              <a:defRPr sz="2600" b="1">
                <a:solidFill>
                  <a:srgbClr val="DDDDDD"/>
                </a:solidFill>
                <a:latin typeface="Arial" charset="0"/>
              </a:defRPr>
            </a:lvl7pPr>
            <a:lvl8pPr marL="3429000" indent="-228600" eaLnBrk="0" fontAlgn="base" hangingPunct="0">
              <a:spcBef>
                <a:spcPct val="0"/>
              </a:spcBef>
              <a:spcAft>
                <a:spcPct val="0"/>
              </a:spcAft>
              <a:defRPr sz="2600" b="1">
                <a:solidFill>
                  <a:srgbClr val="DDDDDD"/>
                </a:solidFill>
                <a:latin typeface="Arial" charset="0"/>
              </a:defRPr>
            </a:lvl8pPr>
            <a:lvl9pPr marL="3886200" indent="-228600" eaLnBrk="0" fontAlgn="base" hangingPunct="0">
              <a:spcBef>
                <a:spcPct val="0"/>
              </a:spcBef>
              <a:spcAft>
                <a:spcPct val="0"/>
              </a:spcAft>
              <a:defRPr sz="2600" b="1">
                <a:solidFill>
                  <a:srgbClr val="DDDDDD"/>
                </a:solidFill>
                <a:latin typeface="Arial" charset="0"/>
              </a:defRPr>
            </a:lvl9pPr>
          </a:lstStyle>
          <a:p>
            <a:pPr eaLnBrk="1" hangingPunct="1">
              <a:defRPr/>
            </a:pPr>
            <a:r>
              <a:rPr lang="en-US" altLang="es-PE" sz="800" smtClean="0">
                <a:solidFill>
                  <a:srgbClr val="FFFFFF"/>
                </a:solidFill>
                <a:latin typeface="Arial Narrow" pitchFamily="34" charset="0"/>
              </a:rPr>
              <a:t>© 2013 Equifax Confidential and Proprietary</a:t>
            </a:r>
          </a:p>
        </p:txBody>
      </p:sp>
      <p:sp>
        <p:nvSpPr>
          <p:cNvPr id="6" name="Rectangle 4"/>
          <p:cNvSpPr>
            <a:spLocks noGrp="1" noChangeArrowheads="1"/>
          </p:cNvSpPr>
          <p:nvPr>
            <p:ph type="ctrTitle"/>
          </p:nvPr>
        </p:nvSpPr>
        <p:spPr>
          <a:xfrm>
            <a:off x="1866107" y="2940050"/>
            <a:ext cx="5411787" cy="569913"/>
          </a:xfrm>
          <a:ln w="9525"/>
        </p:spPr>
        <p:txBody>
          <a:bodyPr lIns="92075" tIns="46038" rIns="92075" bIns="46038" anchor="b"/>
          <a:lstStyle>
            <a:lvl1pPr algn="r">
              <a:defRPr sz="3600">
                <a:solidFill>
                  <a:schemeClr val="bg1"/>
                </a:solidFill>
                <a:effectLst>
                  <a:outerShdw blurRad="38100" dist="38100" dir="2700000" algn="tl">
                    <a:srgbClr val="000000">
                      <a:alpha val="43137"/>
                    </a:srgbClr>
                  </a:outerShdw>
                </a:effectLst>
                <a:latin typeface="Arial Narrow" pitchFamily="34" charset="0"/>
              </a:defRPr>
            </a:lvl1pPr>
          </a:lstStyle>
          <a:p>
            <a:r>
              <a:rPr lang="en-US" dirty="0" smtClean="0"/>
              <a:t>Click to edit Master title style</a:t>
            </a:r>
            <a:endParaRPr lang="en-US" dirty="0"/>
          </a:p>
        </p:txBody>
      </p:sp>
      <p:sp>
        <p:nvSpPr>
          <p:cNvPr id="7" name="Rectangle 5"/>
          <p:cNvSpPr>
            <a:spLocks noGrp="1" noChangeArrowheads="1"/>
          </p:cNvSpPr>
          <p:nvPr>
            <p:ph type="subTitle" idx="1"/>
          </p:nvPr>
        </p:nvSpPr>
        <p:spPr>
          <a:xfrm>
            <a:off x="1893094" y="3652838"/>
            <a:ext cx="5357812" cy="439737"/>
          </a:xfrm>
        </p:spPr>
        <p:txBody>
          <a:bodyPr/>
          <a:lstStyle>
            <a:lvl1pPr marL="0" indent="0" algn="r">
              <a:buFontTx/>
              <a:buNone/>
              <a:defRPr>
                <a:solidFill>
                  <a:schemeClr val="bg1"/>
                </a:solidFill>
                <a:effectLst>
                  <a:outerShdw blurRad="38100" dist="38100" dir="2700000" algn="tl">
                    <a:srgbClr val="000000">
                      <a:alpha val="43137"/>
                    </a:srgbClr>
                  </a:outerShdw>
                </a:effectLst>
                <a:latin typeface="Arial Narrow" pitchFamily="34" charset="0"/>
              </a:defRPr>
            </a:lvl1pPr>
          </a:lstStyle>
          <a:p>
            <a:r>
              <a:rPr lang="en-US" smtClean="0"/>
              <a:t>Click to edit Master subtitle style</a:t>
            </a:r>
            <a:endParaRPr lang="en-US" dirty="0"/>
          </a:p>
        </p:txBody>
      </p:sp>
    </p:spTree>
    <p:extLst>
      <p:ext uri="{BB962C8B-B14F-4D97-AF65-F5344CB8AC3E}">
        <p14:creationId xmlns:p14="http://schemas.microsoft.com/office/powerpoint/2010/main" val="14234032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buClr>
                <a:schemeClr val="accent1"/>
              </a:buClr>
              <a:defRPr/>
            </a:lvl2pPr>
            <a:lvl3pPr>
              <a:buClr>
                <a:schemeClr val="accent1"/>
              </a:buClr>
              <a:buFont typeface="Wingdings" pitchFamily="2" charset="2"/>
              <a:buChar char="§"/>
              <a:defRPr/>
            </a:lvl3pPr>
            <a:lvl4pPr>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1901825" y="6435197"/>
            <a:ext cx="2365375" cy="365125"/>
          </a:xfrm>
          <a:prstGeom prst="rect">
            <a:avLst/>
          </a:prstGeom>
        </p:spPr>
        <p:txBody>
          <a:bodyPr/>
          <a:lstStyle/>
          <a:p>
            <a:endParaRPr lang="en-US">
              <a:solidFill>
                <a:srgbClr val="333D47"/>
              </a:solidFill>
            </a:endParaRPr>
          </a:p>
        </p:txBody>
      </p:sp>
      <p:sp>
        <p:nvSpPr>
          <p:cNvPr id="6" name="Slide Number Placeholder 5"/>
          <p:cNvSpPr>
            <a:spLocks noGrp="1"/>
          </p:cNvSpPr>
          <p:nvPr>
            <p:ph type="sldNum" sz="quarter" idx="12"/>
          </p:nvPr>
        </p:nvSpPr>
        <p:spPr/>
        <p:txBody>
          <a:bodyPr/>
          <a:lstStyle>
            <a:lvl1pPr algn="ctr">
              <a:defRPr/>
            </a:lvl1pPr>
          </a:lstStyle>
          <a:p>
            <a:fld id="{7C1FFD91-08E5-43E1-80BC-8AC6BE4B8B94}" type="slidenum">
              <a:rPr lang="en-US" smtClean="0">
                <a:solidFill>
                  <a:srgbClr val="5F6A72"/>
                </a:solidFill>
              </a:rPr>
              <a:pPr/>
              <a:t>‹#›</a:t>
            </a:fld>
            <a:endParaRPr lang="en-US" dirty="0">
              <a:solidFill>
                <a:srgbClr val="5F6A72"/>
              </a:solidFill>
            </a:endParaRPr>
          </a:p>
        </p:txBody>
      </p:sp>
    </p:spTree>
    <p:extLst>
      <p:ext uri="{BB962C8B-B14F-4D97-AF65-F5344CB8AC3E}">
        <p14:creationId xmlns:p14="http://schemas.microsoft.com/office/powerpoint/2010/main" val="51271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ibbon">
    <p:spTree>
      <p:nvGrpSpPr>
        <p:cNvPr id="1" name=""/>
        <p:cNvGrpSpPr/>
        <p:nvPr/>
      </p:nvGrpSpPr>
      <p:grpSpPr>
        <a:xfrm>
          <a:off x="0" y="0"/>
          <a:ext cx="0" cy="0"/>
          <a:chOff x="0" y="0"/>
          <a:chExt cx="0" cy="0"/>
        </a:xfrm>
      </p:grpSpPr>
      <p:pic>
        <p:nvPicPr>
          <p:cNvPr id="4" name="Picture 3" descr="Ribbon_r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2863" y="-7987"/>
            <a:ext cx="1219278" cy="960643"/>
          </a:xfrm>
          <a:prstGeom prst="rect">
            <a:avLst/>
          </a:prstGeom>
        </p:spPr>
      </p:pic>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3" name="Content Placeholder 2"/>
          <p:cNvSpPr>
            <a:spLocks noGrp="1"/>
          </p:cNvSpPr>
          <p:nvPr>
            <p:ph sz="quarter" idx="10"/>
          </p:nvPr>
        </p:nvSpPr>
        <p:spPr>
          <a:xfrm>
            <a:off x="457199" y="1455738"/>
            <a:ext cx="8318435" cy="48387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216251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Content, Sidebar">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34510" y="6556086"/>
            <a:ext cx="474981" cy="182880"/>
          </a:xfrm>
          <a:prstGeom prst="rect">
            <a:avLst/>
          </a:prstGeom>
        </p:spPr>
        <p:txBody>
          <a:bodyPr vert="horz" lIns="91440" tIns="45720" rIns="91440" bIns="45720" rtlCol="0" anchor="ctr"/>
          <a:lstStyle>
            <a:lvl1pPr algn="ctr">
              <a:defRPr sz="800" b="0">
                <a:solidFill>
                  <a:srgbClr val="5C666F"/>
                </a:solidFill>
                <a:latin typeface="Arial"/>
                <a:cs typeface="Arial"/>
              </a:defRPr>
            </a:lvl1pPr>
          </a:lstStyle>
          <a:p>
            <a:fld id="{7C1FFD91-08E5-43E1-80BC-8AC6BE4B8B94}" type="slidenum">
              <a:rPr lang="en-US" smtClean="0"/>
              <a:pPr/>
              <a:t>‹#›</a:t>
            </a:fld>
            <a:endParaRPr lang="en-US" dirty="0"/>
          </a:p>
        </p:txBody>
      </p:sp>
      <p:sp>
        <p:nvSpPr>
          <p:cNvPr id="6" name="Title Placeholder 1"/>
          <p:cNvSpPr>
            <a:spLocks noGrp="1"/>
          </p:cNvSpPr>
          <p:nvPr>
            <p:ph type="title"/>
          </p:nvPr>
        </p:nvSpPr>
        <p:spPr>
          <a:xfrm>
            <a:off x="457200"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10" name="Content Placeholder 9"/>
          <p:cNvSpPr>
            <a:spLocks noGrp="1"/>
          </p:cNvSpPr>
          <p:nvPr>
            <p:ph sz="quarter" idx="10"/>
          </p:nvPr>
        </p:nvSpPr>
        <p:spPr>
          <a:xfrm>
            <a:off x="457199" y="1455738"/>
            <a:ext cx="5379657" cy="4838700"/>
          </a:xfrm>
        </p:spPr>
        <p:txBody>
          <a:bodyPr/>
          <a:lstStyle>
            <a:lvl1pPr>
              <a:defRPr>
                <a:solidFill>
                  <a:srgbClr val="5C666F"/>
                </a:solidFill>
              </a:defRPr>
            </a:lvl1pPr>
            <a:lvl2pPr>
              <a:defRPr>
                <a:solidFill>
                  <a:srgbClr val="5C666F"/>
                </a:solidFill>
              </a:defRPr>
            </a:lvl2pPr>
            <a:lvl3pPr>
              <a:defRPr>
                <a:solidFill>
                  <a:srgbClr val="5C666F"/>
                </a:solidFill>
              </a:defRPr>
            </a:lvl3pPr>
            <a:lvl4pPr>
              <a:defRPr>
                <a:solidFill>
                  <a:srgbClr val="5C666F"/>
                </a:solidFill>
              </a:defRPr>
            </a:lvl4pPr>
            <a:lvl5pPr>
              <a:defRPr>
                <a:solidFill>
                  <a:srgbClr val="5C666F"/>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 name="Content Placeholder 2"/>
          <p:cNvSpPr>
            <a:spLocks noGrp="1"/>
          </p:cNvSpPr>
          <p:nvPr>
            <p:ph sz="quarter" idx="11" hasCustomPrompt="1"/>
          </p:nvPr>
        </p:nvSpPr>
        <p:spPr>
          <a:xfrm>
            <a:off x="6512531" y="1455738"/>
            <a:ext cx="2155219" cy="3152775"/>
          </a:xfrm>
        </p:spPr>
        <p:txBody>
          <a:bodyPr/>
          <a:lstStyle>
            <a:lvl1pPr marL="0" indent="0">
              <a:buFontTx/>
              <a:buNone/>
              <a:defRPr sz="1800" baseline="0">
                <a:solidFill>
                  <a:schemeClr val="accent3"/>
                </a:solidFill>
              </a:defRPr>
            </a:lvl1pPr>
          </a:lstStyle>
          <a:p>
            <a:pPr lvl="0"/>
            <a:r>
              <a:rPr lang="en-US" dirty="0" smtClean="0"/>
              <a:t>Sidebar content</a:t>
            </a:r>
            <a:endParaRPr lang="en-US" dirty="0"/>
          </a:p>
        </p:txBody>
      </p:sp>
      <p:pic>
        <p:nvPicPr>
          <p:cNvPr id="11" name="Picture 10" descr="DynChev_g427_rgb.png"/>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5945957" y="1464307"/>
            <a:ext cx="512064" cy="704088"/>
          </a:xfrm>
          <a:prstGeom prst="rect">
            <a:avLst/>
          </a:prstGeom>
        </p:spPr>
      </p:pic>
    </p:spTree>
    <p:extLst>
      <p:ext uri="{BB962C8B-B14F-4D97-AF65-F5344CB8AC3E}">
        <p14:creationId xmlns:p14="http://schemas.microsoft.com/office/powerpoint/2010/main" val="549445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itle">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457200" y="1488302"/>
            <a:ext cx="8229599" cy="392331"/>
          </a:xfrm>
          <a:prstGeom prst="rect">
            <a:avLst/>
          </a:prstGeom>
        </p:spPr>
        <p:txBody>
          <a:bodyPr lIns="0" anchor="t" anchorCtr="0">
            <a:noAutofit/>
          </a:bodyPr>
          <a:lstStyle>
            <a:lvl1pPr marL="0" indent="0" algn="l" rtl="0" fontAlgn="base">
              <a:lnSpc>
                <a:spcPct val="85000"/>
              </a:lnSpc>
              <a:spcBef>
                <a:spcPct val="0"/>
              </a:spcBef>
              <a:spcAft>
                <a:spcPct val="10000"/>
              </a:spcAft>
              <a:buClr>
                <a:srgbClr val="FFFFFF"/>
              </a:buClr>
              <a:buSzPct val="119000"/>
              <a:buNone/>
              <a:defRPr lang="en-US" sz="2400" b="0" kern="1200" dirty="0" smtClean="0">
                <a:solidFill>
                  <a:schemeClr val="accent3"/>
                </a:solidFill>
                <a:latin typeface="Arial"/>
                <a:ea typeface="+mn-ea"/>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title</a:t>
            </a:r>
          </a:p>
        </p:txBody>
      </p:sp>
      <p:sp>
        <p:nvSpPr>
          <p:cNvPr id="10" name="Title Placeholder 1"/>
          <p:cNvSpPr>
            <a:spLocks noGrp="1"/>
          </p:cNvSpPr>
          <p:nvPr>
            <p:ph type="title"/>
          </p:nvPr>
        </p:nvSpPr>
        <p:spPr>
          <a:xfrm>
            <a:off x="454025" y="168275"/>
            <a:ext cx="8403219" cy="1287463"/>
          </a:xfrm>
          <a:prstGeom prst="rect">
            <a:avLst/>
          </a:prstGeom>
        </p:spPr>
        <p:txBody>
          <a:bodyPr vert="horz" wrap="square" lIns="0" tIns="0" rIns="0" bIns="0" rtlCol="0" anchor="ctr" anchorCtr="0">
            <a:noAutofit/>
          </a:bodyPr>
          <a:lstStyle>
            <a:lvl1pPr>
              <a:defRPr b="0">
                <a:solidFill>
                  <a:schemeClr val="tx1"/>
                </a:solidFill>
              </a:defRPr>
            </a:lvl1pPr>
          </a:lstStyle>
          <a:p>
            <a:r>
              <a:rPr lang="es-ES" smtClean="0"/>
              <a:t>Haga clic para modificar el estilo de título del patrón</a:t>
            </a:r>
            <a:endParaRPr lang="en-US" dirty="0"/>
          </a:p>
        </p:txBody>
      </p:sp>
      <p:sp>
        <p:nvSpPr>
          <p:cNvPr id="7"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7C1FFD91-08E5-43E1-80BC-8AC6BE4B8B94}" type="slidenum">
              <a:rPr lang="en-US" smtClean="0"/>
              <a:pPr/>
              <a:t>‹#›</a:t>
            </a:fld>
            <a:endParaRPr lang="en-US" dirty="0"/>
          </a:p>
        </p:txBody>
      </p:sp>
      <p:sp>
        <p:nvSpPr>
          <p:cNvPr id="3" name="Content Placeholder 2"/>
          <p:cNvSpPr>
            <a:spLocks noGrp="1"/>
          </p:cNvSpPr>
          <p:nvPr>
            <p:ph sz="quarter" idx="10"/>
          </p:nvPr>
        </p:nvSpPr>
        <p:spPr>
          <a:xfrm>
            <a:off x="454024" y="1880634"/>
            <a:ext cx="8337891" cy="44138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344028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2.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21" Type="http://schemas.openxmlformats.org/officeDocument/2006/relationships/image" Target="../media/image3.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image" Target="../media/image2.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1.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4.xml"/><Relationship Id="rId3" Type="http://schemas.openxmlformats.org/officeDocument/2006/relationships/slideLayout" Target="../slideLayouts/slideLayout52.xml"/><Relationship Id="rId21" Type="http://schemas.openxmlformats.org/officeDocument/2006/relationships/image" Target="../media/image3.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2.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image" Target="../media/image1.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bwMode="hidden">
          <a:xfrm>
            <a:off x="1261533" y="6605213"/>
            <a:ext cx="1286492"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smtClean="0">
                <a:solidFill>
                  <a:schemeClr val="tx2"/>
                </a:solidFill>
                <a:latin typeface="Arial"/>
                <a:cs typeface="Arial"/>
              </a:rPr>
              <a:t>Confidential </a:t>
            </a:r>
            <a:r>
              <a:rPr lang="en-US" sz="700" dirty="0">
                <a:solidFill>
                  <a:schemeClr val="tx2"/>
                </a:solidFill>
                <a:latin typeface="Arial"/>
                <a:cs typeface="Arial"/>
              </a:rPr>
              <a:t>and Proprietary </a:t>
            </a:r>
          </a:p>
          <a:p>
            <a:endParaRPr lang="en-US" sz="700" dirty="0">
              <a:solidFill>
                <a:srgbClr val="A3A9AC"/>
              </a:solidFill>
              <a:latin typeface="Arial Narrow" pitchFamily="34" charset="0"/>
            </a:endParaRPr>
          </a:p>
        </p:txBody>
      </p:sp>
      <p:sp>
        <p:nvSpPr>
          <p:cNvPr id="6"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09C9D1CF-FDC7-2644-9CFE-33B726185B3C}" type="slidenum">
              <a:rPr lang="en-US" smtClean="0"/>
              <a:pPr/>
              <a:t>‹#›</a:t>
            </a:fld>
            <a:endParaRPr lang="en-US" dirty="0"/>
          </a:p>
        </p:txBody>
      </p:sp>
      <p:sp>
        <p:nvSpPr>
          <p:cNvPr id="2" name="Title Placeholder 1"/>
          <p:cNvSpPr>
            <a:spLocks noGrp="1"/>
          </p:cNvSpPr>
          <p:nvPr>
            <p:ph type="title"/>
          </p:nvPr>
        </p:nvSpPr>
        <p:spPr>
          <a:xfrm>
            <a:off x="457200" y="164592"/>
            <a:ext cx="8476485" cy="1289304"/>
          </a:xfrm>
          <a:prstGeom prst="rect">
            <a:avLst/>
          </a:prstGeom>
        </p:spPr>
        <p:txBody>
          <a:bodyPr vert="horz" wrap="square" lIns="0" tIns="0" rIns="0" bIns="0" rtlCol="0" anchor="ctr" anchorCtr="0">
            <a:noAutofit/>
          </a:bodyPr>
          <a:lstStyle/>
          <a:p>
            <a:r>
              <a:rPr lang="es-ES" smtClean="0"/>
              <a:t>Haga clic para modificar el estilo de título del patrón</a:t>
            </a:r>
            <a:endParaRPr lang="en-US" dirty="0"/>
          </a:p>
        </p:txBody>
      </p:sp>
      <p:pic>
        <p:nvPicPr>
          <p:cNvPr id="10" name="Picture 9" descr="IEE color.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cxnSp>
        <p:nvCxnSpPr>
          <p:cNvPr id="11" name="Straight Connector 10"/>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idx="1"/>
          </p:nvPr>
        </p:nvSpPr>
        <p:spPr>
          <a:xfrm>
            <a:off x="457200" y="1455738"/>
            <a:ext cx="8229600" cy="4836947"/>
          </a:xfrm>
          <a:prstGeom prst="rect">
            <a:avLst/>
          </a:prstGeom>
        </p:spPr>
        <p:txBody>
          <a:bodyPr vert="horz" lIns="0" tIns="0" rIns="0" bIns="0" rtlCol="0">
            <a:no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12" name="Picture 11" descr="Equifax_er_rgb.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1531" y="6584266"/>
            <a:ext cx="879462" cy="164592"/>
          </a:xfrm>
          <a:prstGeom prst="rect">
            <a:avLst/>
          </a:prstGeom>
        </p:spPr>
      </p:pic>
    </p:spTree>
    <p:extLst>
      <p:ext uri="{BB962C8B-B14F-4D97-AF65-F5344CB8AC3E}">
        <p14:creationId xmlns:p14="http://schemas.microsoft.com/office/powerpoint/2010/main" val="33780143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5" r:id="rId10"/>
    <p:sldLayoutId id="2147483670" r:id="rId11"/>
    <p:sldLayoutId id="2147483671" r:id="rId12"/>
    <p:sldLayoutId id="2147483672" r:id="rId13"/>
    <p:sldLayoutId id="2147483673" r:id="rId14"/>
    <p:sldLayoutId id="2147483674" r:id="rId15"/>
    <p:sldLayoutId id="2147483681" r:id="rId1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400" rtl="0" eaLnBrk="1" latinLnBrk="0" hangingPunct="1">
        <a:lnSpc>
          <a:spcPct val="95000"/>
        </a:lnSpc>
        <a:spcBef>
          <a:spcPct val="0"/>
        </a:spcBef>
        <a:buNone/>
        <a:defRPr sz="3200" b="0" kern="1200">
          <a:solidFill>
            <a:schemeClr val="tx1"/>
          </a:solidFill>
          <a:latin typeface="Arial"/>
          <a:ea typeface="+mj-ea"/>
          <a:cs typeface="Arial"/>
        </a:defRPr>
      </a:lvl1pPr>
    </p:titleStyle>
    <p:bodyStyle>
      <a:lvl1pPr marL="228600" indent="-228600" algn="l" defTabSz="914400" rtl="0" eaLnBrk="1" latinLnBrk="0" hangingPunct="1">
        <a:lnSpc>
          <a:spcPct val="95000"/>
        </a:lnSpc>
        <a:spcBef>
          <a:spcPts val="900"/>
        </a:spcBef>
        <a:buClr>
          <a:schemeClr val="accent2"/>
        </a:buClr>
        <a:buSzPct val="95000"/>
        <a:buFontTx/>
        <a:buBlip>
          <a:blip r:embed="rId20"/>
        </a:buBlip>
        <a:defRPr sz="2400" kern="1200">
          <a:solidFill>
            <a:srgbClr val="5C666F"/>
          </a:solidFill>
          <a:latin typeface="Arial"/>
          <a:ea typeface="+mn-ea"/>
          <a:cs typeface="Arial"/>
        </a:defRPr>
      </a:lvl1pPr>
      <a:lvl2pPr marL="455613" indent="-227013" algn="l" defTabSz="914400" rtl="0" eaLnBrk="1" latinLnBrk="0" hangingPunct="1">
        <a:lnSpc>
          <a:spcPct val="95000"/>
        </a:lnSpc>
        <a:spcBef>
          <a:spcPts val="200"/>
        </a:spcBef>
        <a:buClr>
          <a:schemeClr val="accent2"/>
        </a:buClr>
        <a:buFont typeface="Wingdings" charset="2"/>
        <a:buChar char="§"/>
        <a:defRPr sz="2000" kern="1200">
          <a:solidFill>
            <a:srgbClr val="5C666F"/>
          </a:solidFill>
          <a:latin typeface="Arial"/>
          <a:ea typeface="+mn-ea"/>
          <a:cs typeface="Arial"/>
        </a:defRPr>
      </a:lvl2pPr>
      <a:lvl3pPr marL="684213" indent="-228600" algn="l" defTabSz="914400" rtl="0" eaLnBrk="1" latinLnBrk="0" hangingPunct="1">
        <a:lnSpc>
          <a:spcPct val="95000"/>
        </a:lnSpc>
        <a:spcBef>
          <a:spcPts val="200"/>
        </a:spcBef>
        <a:buClr>
          <a:schemeClr val="accent2"/>
        </a:buClr>
        <a:buFont typeface="Arial Narrow" pitchFamily="34" charset="0"/>
        <a:buChar char="–"/>
        <a:defRPr sz="1800" kern="1200">
          <a:solidFill>
            <a:srgbClr val="5C666F"/>
          </a:solidFill>
          <a:latin typeface="Arial"/>
          <a:ea typeface="+mn-ea"/>
          <a:cs typeface="Arial"/>
        </a:defRPr>
      </a:lvl3pPr>
      <a:lvl4pPr marL="854075" indent="-169863" algn="l" defTabSz="914400" rtl="0" eaLnBrk="1" latinLnBrk="0" hangingPunct="1">
        <a:lnSpc>
          <a:spcPct val="95000"/>
        </a:lnSpc>
        <a:spcBef>
          <a:spcPts val="200"/>
        </a:spcBef>
        <a:buClr>
          <a:schemeClr val="accent2"/>
        </a:buClr>
        <a:buFont typeface="Arial" pitchFamily="34" charset="0"/>
        <a:buChar char="•"/>
        <a:defRPr sz="1600" kern="1200">
          <a:solidFill>
            <a:srgbClr val="5C666F"/>
          </a:solidFill>
          <a:latin typeface="Arial"/>
          <a:ea typeface="+mn-ea"/>
          <a:cs typeface="Arial"/>
        </a:defRPr>
      </a:lvl4pPr>
      <a:lvl5pPr marL="1025525" indent="-171450" algn="l" defTabSz="914400" rtl="0" eaLnBrk="1" latinLnBrk="0" hangingPunct="1">
        <a:lnSpc>
          <a:spcPct val="95000"/>
        </a:lnSpc>
        <a:spcBef>
          <a:spcPts val="200"/>
        </a:spcBef>
        <a:buClr>
          <a:schemeClr val="accent2"/>
        </a:buClr>
        <a:buSzPct val="90000"/>
        <a:buFont typeface="Courier New" pitchFamily="49" charset="0"/>
        <a:buChar char="o"/>
        <a:defRPr sz="1400" kern="1200">
          <a:solidFill>
            <a:srgbClr val="5C666F"/>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bwMode="hidden">
          <a:xfrm>
            <a:off x="1261533" y="6605213"/>
            <a:ext cx="1286492"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smtClean="0">
                <a:solidFill>
                  <a:srgbClr val="5F6A72"/>
                </a:solidFill>
                <a:latin typeface="Arial"/>
                <a:cs typeface="Arial"/>
              </a:rPr>
              <a:t>Confidential </a:t>
            </a:r>
            <a:r>
              <a:rPr lang="en-US" sz="700" dirty="0">
                <a:solidFill>
                  <a:srgbClr val="5F6A72"/>
                </a:solidFill>
                <a:latin typeface="Arial"/>
                <a:cs typeface="Arial"/>
              </a:rPr>
              <a:t>and Proprietary </a:t>
            </a:r>
          </a:p>
          <a:p>
            <a:endParaRPr lang="en-US" sz="700" dirty="0">
              <a:solidFill>
                <a:srgbClr val="A3A9AC"/>
              </a:solidFill>
            </a:endParaRPr>
          </a:p>
        </p:txBody>
      </p:sp>
      <p:sp>
        <p:nvSpPr>
          <p:cNvPr id="6"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09C9D1CF-FDC7-2644-9CFE-33B726185B3C}" type="slidenum">
              <a:rPr lang="en-US" smtClean="0">
                <a:solidFill>
                  <a:srgbClr val="5F6A72"/>
                </a:solidFill>
              </a:rPr>
              <a:pPr/>
              <a:t>‹#›</a:t>
            </a:fld>
            <a:endParaRPr lang="en-US" dirty="0">
              <a:solidFill>
                <a:srgbClr val="5F6A72"/>
              </a:solidFill>
            </a:endParaRPr>
          </a:p>
        </p:txBody>
      </p:sp>
      <p:sp>
        <p:nvSpPr>
          <p:cNvPr id="2" name="Title Placeholder 1"/>
          <p:cNvSpPr>
            <a:spLocks noGrp="1"/>
          </p:cNvSpPr>
          <p:nvPr>
            <p:ph type="title"/>
          </p:nvPr>
        </p:nvSpPr>
        <p:spPr>
          <a:xfrm>
            <a:off x="457200" y="164592"/>
            <a:ext cx="8476485" cy="1289304"/>
          </a:xfrm>
          <a:prstGeom prst="rect">
            <a:avLst/>
          </a:prstGeom>
        </p:spPr>
        <p:txBody>
          <a:bodyPr vert="horz" wrap="square" lIns="0" tIns="0" rIns="0" bIns="0" rtlCol="0" anchor="ctr" anchorCtr="0">
            <a:noAutofit/>
          </a:bodyPr>
          <a:lstStyle/>
          <a:p>
            <a:r>
              <a:rPr lang="es-ES" smtClean="0"/>
              <a:t>Haga clic para modificar el estilo de título del patrón</a:t>
            </a:r>
            <a:endParaRPr lang="en-US" dirty="0"/>
          </a:p>
        </p:txBody>
      </p:sp>
      <p:pic>
        <p:nvPicPr>
          <p:cNvPr id="10" name="Picture 9" descr="IEE color.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cxnSp>
        <p:nvCxnSpPr>
          <p:cNvPr id="11" name="Straight Connector 10"/>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idx="1"/>
          </p:nvPr>
        </p:nvSpPr>
        <p:spPr>
          <a:xfrm>
            <a:off x="457200" y="1455738"/>
            <a:ext cx="8229600" cy="4836947"/>
          </a:xfrm>
          <a:prstGeom prst="rect">
            <a:avLst/>
          </a:prstGeom>
        </p:spPr>
        <p:txBody>
          <a:bodyPr vert="horz" lIns="0" tIns="0" rIns="0" bIns="0" rtlCol="0">
            <a:no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12" name="Picture 11" descr="Equifax_er_rgb.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1531" y="6584266"/>
            <a:ext cx="879462" cy="164592"/>
          </a:xfrm>
          <a:prstGeom prst="rect">
            <a:avLst/>
          </a:prstGeom>
        </p:spPr>
      </p:pic>
    </p:spTree>
    <p:extLst>
      <p:ext uri="{BB962C8B-B14F-4D97-AF65-F5344CB8AC3E}">
        <p14:creationId xmlns:p14="http://schemas.microsoft.com/office/powerpoint/2010/main" val="127494487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400" rtl="0" eaLnBrk="1" latinLnBrk="0" hangingPunct="1">
        <a:lnSpc>
          <a:spcPct val="95000"/>
        </a:lnSpc>
        <a:spcBef>
          <a:spcPct val="0"/>
        </a:spcBef>
        <a:buNone/>
        <a:defRPr sz="3200" b="0" kern="1200">
          <a:solidFill>
            <a:schemeClr val="tx1"/>
          </a:solidFill>
          <a:latin typeface="Arial"/>
          <a:ea typeface="+mj-ea"/>
          <a:cs typeface="Arial"/>
        </a:defRPr>
      </a:lvl1pPr>
    </p:titleStyle>
    <p:bodyStyle>
      <a:lvl1pPr marL="228600" indent="-228600" algn="l" defTabSz="914400" rtl="0" eaLnBrk="1" latinLnBrk="0" hangingPunct="1">
        <a:lnSpc>
          <a:spcPct val="95000"/>
        </a:lnSpc>
        <a:spcBef>
          <a:spcPts val="900"/>
        </a:spcBef>
        <a:buClr>
          <a:schemeClr val="accent2"/>
        </a:buClr>
        <a:buSzPct val="95000"/>
        <a:buFontTx/>
        <a:buBlip>
          <a:blip r:embed="rId20"/>
        </a:buBlip>
        <a:defRPr sz="2400" kern="1200">
          <a:solidFill>
            <a:srgbClr val="5C666F"/>
          </a:solidFill>
          <a:latin typeface="Arial"/>
          <a:ea typeface="+mn-ea"/>
          <a:cs typeface="Arial"/>
        </a:defRPr>
      </a:lvl1pPr>
      <a:lvl2pPr marL="455613" indent="-227013" algn="l" defTabSz="914400" rtl="0" eaLnBrk="1" latinLnBrk="0" hangingPunct="1">
        <a:lnSpc>
          <a:spcPct val="95000"/>
        </a:lnSpc>
        <a:spcBef>
          <a:spcPts val="200"/>
        </a:spcBef>
        <a:buClr>
          <a:schemeClr val="accent2"/>
        </a:buClr>
        <a:buFont typeface="Wingdings" charset="2"/>
        <a:buChar char="§"/>
        <a:defRPr sz="2000" kern="1200">
          <a:solidFill>
            <a:srgbClr val="5C666F"/>
          </a:solidFill>
          <a:latin typeface="Arial"/>
          <a:ea typeface="+mn-ea"/>
          <a:cs typeface="Arial"/>
        </a:defRPr>
      </a:lvl2pPr>
      <a:lvl3pPr marL="684213" indent="-228600" algn="l" defTabSz="914400" rtl="0" eaLnBrk="1" latinLnBrk="0" hangingPunct="1">
        <a:lnSpc>
          <a:spcPct val="95000"/>
        </a:lnSpc>
        <a:spcBef>
          <a:spcPts val="200"/>
        </a:spcBef>
        <a:buClr>
          <a:schemeClr val="accent2"/>
        </a:buClr>
        <a:buFont typeface="Arial Narrow" pitchFamily="34" charset="0"/>
        <a:buChar char="–"/>
        <a:defRPr sz="1800" kern="1200">
          <a:solidFill>
            <a:srgbClr val="5C666F"/>
          </a:solidFill>
          <a:latin typeface="Arial"/>
          <a:ea typeface="+mn-ea"/>
          <a:cs typeface="Arial"/>
        </a:defRPr>
      </a:lvl3pPr>
      <a:lvl4pPr marL="854075" indent="-169863" algn="l" defTabSz="914400" rtl="0" eaLnBrk="1" latinLnBrk="0" hangingPunct="1">
        <a:lnSpc>
          <a:spcPct val="95000"/>
        </a:lnSpc>
        <a:spcBef>
          <a:spcPts val="200"/>
        </a:spcBef>
        <a:buClr>
          <a:schemeClr val="accent2"/>
        </a:buClr>
        <a:buFont typeface="Arial" pitchFamily="34" charset="0"/>
        <a:buChar char="•"/>
        <a:defRPr sz="1600" kern="1200">
          <a:solidFill>
            <a:srgbClr val="5C666F"/>
          </a:solidFill>
          <a:latin typeface="Arial"/>
          <a:ea typeface="+mn-ea"/>
          <a:cs typeface="Arial"/>
        </a:defRPr>
      </a:lvl4pPr>
      <a:lvl5pPr marL="1025525" indent="-171450" algn="l" defTabSz="914400" rtl="0" eaLnBrk="1" latinLnBrk="0" hangingPunct="1">
        <a:lnSpc>
          <a:spcPct val="95000"/>
        </a:lnSpc>
        <a:spcBef>
          <a:spcPts val="200"/>
        </a:spcBef>
        <a:buClr>
          <a:schemeClr val="accent2"/>
        </a:buClr>
        <a:buSzPct val="90000"/>
        <a:buFont typeface="Courier New" pitchFamily="49" charset="0"/>
        <a:buChar char="o"/>
        <a:defRPr sz="1400" kern="1200">
          <a:solidFill>
            <a:srgbClr val="5C666F"/>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bwMode="hidden">
          <a:xfrm>
            <a:off x="1261533" y="6605213"/>
            <a:ext cx="1286492"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smtClean="0">
                <a:solidFill>
                  <a:srgbClr val="5F6A72"/>
                </a:solidFill>
                <a:latin typeface="Arial"/>
                <a:cs typeface="Arial"/>
              </a:rPr>
              <a:t>Confidential </a:t>
            </a:r>
            <a:r>
              <a:rPr lang="en-US" sz="700" dirty="0">
                <a:solidFill>
                  <a:srgbClr val="5F6A72"/>
                </a:solidFill>
                <a:latin typeface="Arial"/>
                <a:cs typeface="Arial"/>
              </a:rPr>
              <a:t>and Proprietary </a:t>
            </a:r>
          </a:p>
          <a:p>
            <a:endParaRPr lang="en-US" sz="700" dirty="0">
              <a:solidFill>
                <a:srgbClr val="A3A9AC"/>
              </a:solidFill>
            </a:endParaRPr>
          </a:p>
        </p:txBody>
      </p:sp>
      <p:sp>
        <p:nvSpPr>
          <p:cNvPr id="6"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09C9D1CF-FDC7-2644-9CFE-33B726185B3C}" type="slidenum">
              <a:rPr lang="en-US" smtClean="0">
                <a:solidFill>
                  <a:srgbClr val="5F6A72"/>
                </a:solidFill>
              </a:rPr>
              <a:pPr/>
              <a:t>‹#›</a:t>
            </a:fld>
            <a:endParaRPr lang="en-US" dirty="0">
              <a:solidFill>
                <a:srgbClr val="5F6A72"/>
              </a:solidFill>
            </a:endParaRPr>
          </a:p>
        </p:txBody>
      </p:sp>
      <p:sp>
        <p:nvSpPr>
          <p:cNvPr id="2" name="Title Placeholder 1"/>
          <p:cNvSpPr>
            <a:spLocks noGrp="1"/>
          </p:cNvSpPr>
          <p:nvPr>
            <p:ph type="title"/>
          </p:nvPr>
        </p:nvSpPr>
        <p:spPr>
          <a:xfrm>
            <a:off x="457200" y="164592"/>
            <a:ext cx="8476485" cy="1289304"/>
          </a:xfrm>
          <a:prstGeom prst="rect">
            <a:avLst/>
          </a:prstGeom>
        </p:spPr>
        <p:txBody>
          <a:bodyPr vert="horz" wrap="square" lIns="0" tIns="0" rIns="0" bIns="0" rtlCol="0" anchor="ctr" anchorCtr="0">
            <a:noAutofit/>
          </a:bodyPr>
          <a:lstStyle/>
          <a:p>
            <a:r>
              <a:rPr lang="es-ES" smtClean="0"/>
              <a:t>Haga clic para modificar el estilo de título del patrón</a:t>
            </a:r>
            <a:endParaRPr lang="en-US" dirty="0"/>
          </a:p>
        </p:txBody>
      </p:sp>
      <p:pic>
        <p:nvPicPr>
          <p:cNvPr id="10" name="Picture 9" descr="IEE color.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cxnSp>
        <p:nvCxnSpPr>
          <p:cNvPr id="11" name="Straight Connector 10"/>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idx="1"/>
          </p:nvPr>
        </p:nvSpPr>
        <p:spPr>
          <a:xfrm>
            <a:off x="457200" y="1455738"/>
            <a:ext cx="8229600" cy="4836947"/>
          </a:xfrm>
          <a:prstGeom prst="rect">
            <a:avLst/>
          </a:prstGeom>
        </p:spPr>
        <p:txBody>
          <a:bodyPr vert="horz" lIns="0" tIns="0" rIns="0" bIns="0" rtlCol="0">
            <a:no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12" name="Picture 11" descr="Equifax_er_rgb.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1531" y="6584266"/>
            <a:ext cx="879462" cy="164592"/>
          </a:xfrm>
          <a:prstGeom prst="rect">
            <a:avLst/>
          </a:prstGeom>
        </p:spPr>
      </p:pic>
    </p:spTree>
    <p:extLst>
      <p:ext uri="{BB962C8B-B14F-4D97-AF65-F5344CB8AC3E}">
        <p14:creationId xmlns:p14="http://schemas.microsoft.com/office/powerpoint/2010/main" val="333532284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400" rtl="0" eaLnBrk="1" latinLnBrk="0" hangingPunct="1">
        <a:lnSpc>
          <a:spcPct val="95000"/>
        </a:lnSpc>
        <a:spcBef>
          <a:spcPct val="0"/>
        </a:spcBef>
        <a:buNone/>
        <a:defRPr sz="3200" b="0" kern="1200">
          <a:solidFill>
            <a:schemeClr val="tx1"/>
          </a:solidFill>
          <a:latin typeface="Arial"/>
          <a:ea typeface="+mj-ea"/>
          <a:cs typeface="Arial"/>
        </a:defRPr>
      </a:lvl1pPr>
    </p:titleStyle>
    <p:bodyStyle>
      <a:lvl1pPr marL="228600" indent="-228600" algn="l" defTabSz="914400" rtl="0" eaLnBrk="1" latinLnBrk="0" hangingPunct="1">
        <a:lnSpc>
          <a:spcPct val="95000"/>
        </a:lnSpc>
        <a:spcBef>
          <a:spcPts val="900"/>
        </a:spcBef>
        <a:buClr>
          <a:schemeClr val="accent2"/>
        </a:buClr>
        <a:buSzPct val="95000"/>
        <a:buFontTx/>
        <a:buBlip>
          <a:blip r:embed="rId21"/>
        </a:buBlip>
        <a:defRPr sz="2400" kern="1200">
          <a:solidFill>
            <a:srgbClr val="5C666F"/>
          </a:solidFill>
          <a:latin typeface="Arial"/>
          <a:ea typeface="+mn-ea"/>
          <a:cs typeface="Arial"/>
        </a:defRPr>
      </a:lvl1pPr>
      <a:lvl2pPr marL="455613" indent="-227013" algn="l" defTabSz="914400" rtl="0" eaLnBrk="1" latinLnBrk="0" hangingPunct="1">
        <a:lnSpc>
          <a:spcPct val="95000"/>
        </a:lnSpc>
        <a:spcBef>
          <a:spcPts val="200"/>
        </a:spcBef>
        <a:buClr>
          <a:schemeClr val="accent2"/>
        </a:buClr>
        <a:buFont typeface="Wingdings" charset="2"/>
        <a:buChar char="§"/>
        <a:defRPr sz="2000" kern="1200">
          <a:solidFill>
            <a:srgbClr val="5C666F"/>
          </a:solidFill>
          <a:latin typeface="Arial"/>
          <a:ea typeface="+mn-ea"/>
          <a:cs typeface="Arial"/>
        </a:defRPr>
      </a:lvl2pPr>
      <a:lvl3pPr marL="684213" indent="-228600" algn="l" defTabSz="914400" rtl="0" eaLnBrk="1" latinLnBrk="0" hangingPunct="1">
        <a:lnSpc>
          <a:spcPct val="95000"/>
        </a:lnSpc>
        <a:spcBef>
          <a:spcPts val="200"/>
        </a:spcBef>
        <a:buClr>
          <a:schemeClr val="accent2"/>
        </a:buClr>
        <a:buFont typeface="Arial Narrow" pitchFamily="34" charset="0"/>
        <a:buChar char="–"/>
        <a:defRPr sz="1800" kern="1200">
          <a:solidFill>
            <a:srgbClr val="5C666F"/>
          </a:solidFill>
          <a:latin typeface="Arial"/>
          <a:ea typeface="+mn-ea"/>
          <a:cs typeface="Arial"/>
        </a:defRPr>
      </a:lvl3pPr>
      <a:lvl4pPr marL="854075" indent="-169863" algn="l" defTabSz="914400" rtl="0" eaLnBrk="1" latinLnBrk="0" hangingPunct="1">
        <a:lnSpc>
          <a:spcPct val="95000"/>
        </a:lnSpc>
        <a:spcBef>
          <a:spcPts val="200"/>
        </a:spcBef>
        <a:buClr>
          <a:schemeClr val="accent2"/>
        </a:buClr>
        <a:buFont typeface="Arial" pitchFamily="34" charset="0"/>
        <a:buChar char="•"/>
        <a:defRPr sz="1600" kern="1200">
          <a:solidFill>
            <a:srgbClr val="5C666F"/>
          </a:solidFill>
          <a:latin typeface="Arial"/>
          <a:ea typeface="+mn-ea"/>
          <a:cs typeface="Arial"/>
        </a:defRPr>
      </a:lvl4pPr>
      <a:lvl5pPr marL="1025525" indent="-171450" algn="l" defTabSz="914400" rtl="0" eaLnBrk="1" latinLnBrk="0" hangingPunct="1">
        <a:lnSpc>
          <a:spcPct val="95000"/>
        </a:lnSpc>
        <a:spcBef>
          <a:spcPts val="200"/>
        </a:spcBef>
        <a:buClr>
          <a:schemeClr val="accent2"/>
        </a:buClr>
        <a:buSzPct val="90000"/>
        <a:buFont typeface="Courier New" pitchFamily="49" charset="0"/>
        <a:buChar char="o"/>
        <a:defRPr sz="1400" kern="1200">
          <a:solidFill>
            <a:srgbClr val="5C666F"/>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bwMode="hidden">
          <a:xfrm>
            <a:off x="1261533" y="6605213"/>
            <a:ext cx="1286492" cy="184603"/>
          </a:xfrm>
          <a:prstGeom prst="rect">
            <a:avLst/>
          </a:prstGeom>
          <a:solidFill>
            <a:schemeClr val="bg1"/>
          </a:solidFill>
        </p:spPr>
        <p:txBody>
          <a:bodyPr wrap="none" lIns="0" tIns="0" rIns="0" bIns="0" rtlCol="0" anchor="t">
            <a:noAutofit/>
          </a:bodyPr>
          <a:lstStyle/>
          <a:p>
            <a:pPr defTabSz="914400" fontAlgn="base">
              <a:lnSpc>
                <a:spcPct val="85000"/>
              </a:lnSpc>
              <a:spcBef>
                <a:spcPct val="0"/>
              </a:spcBef>
              <a:spcAft>
                <a:spcPct val="10000"/>
              </a:spcAft>
              <a:buClr>
                <a:srgbClr val="FFFFFF"/>
              </a:buClr>
              <a:buSzPct val="119000"/>
              <a:defRPr/>
            </a:pPr>
            <a:r>
              <a:rPr lang="en-US" sz="700" dirty="0" smtClean="0">
                <a:solidFill>
                  <a:srgbClr val="5F6A72"/>
                </a:solidFill>
                <a:latin typeface="Arial"/>
                <a:cs typeface="Arial"/>
              </a:rPr>
              <a:t>Confidential </a:t>
            </a:r>
            <a:r>
              <a:rPr lang="en-US" sz="700" dirty="0">
                <a:solidFill>
                  <a:srgbClr val="5F6A72"/>
                </a:solidFill>
                <a:latin typeface="Arial"/>
                <a:cs typeface="Arial"/>
              </a:rPr>
              <a:t>and Proprietary </a:t>
            </a:r>
          </a:p>
          <a:p>
            <a:endParaRPr lang="en-US" sz="700" dirty="0">
              <a:solidFill>
                <a:srgbClr val="A3A9AC"/>
              </a:solidFill>
            </a:endParaRPr>
          </a:p>
        </p:txBody>
      </p:sp>
      <p:sp>
        <p:nvSpPr>
          <p:cNvPr id="6" name="Slide Number Placeholder 5"/>
          <p:cNvSpPr>
            <a:spLocks noGrp="1"/>
          </p:cNvSpPr>
          <p:nvPr>
            <p:ph type="sldNum" sz="quarter" idx="4"/>
          </p:nvPr>
        </p:nvSpPr>
        <p:spPr>
          <a:xfrm>
            <a:off x="4334510" y="6556738"/>
            <a:ext cx="474981" cy="182880"/>
          </a:xfrm>
          <a:prstGeom prst="rect">
            <a:avLst/>
          </a:prstGeom>
        </p:spPr>
        <p:txBody>
          <a:bodyPr vert="horz" lIns="91440" tIns="45720" rIns="91440" bIns="45720" rtlCol="0" anchor="ctr"/>
          <a:lstStyle>
            <a:lvl1pPr algn="ctr">
              <a:defRPr sz="800" b="0">
                <a:solidFill>
                  <a:schemeClr val="tx2"/>
                </a:solidFill>
                <a:latin typeface="Arial"/>
                <a:cs typeface="Arial"/>
              </a:defRPr>
            </a:lvl1pPr>
          </a:lstStyle>
          <a:p>
            <a:fld id="{09C9D1CF-FDC7-2644-9CFE-33B726185B3C}" type="slidenum">
              <a:rPr lang="en-US" smtClean="0">
                <a:solidFill>
                  <a:srgbClr val="5F6A72"/>
                </a:solidFill>
              </a:rPr>
              <a:pPr/>
              <a:t>‹#›</a:t>
            </a:fld>
            <a:endParaRPr lang="en-US" dirty="0">
              <a:solidFill>
                <a:srgbClr val="5F6A72"/>
              </a:solidFill>
            </a:endParaRPr>
          </a:p>
        </p:txBody>
      </p:sp>
      <p:sp>
        <p:nvSpPr>
          <p:cNvPr id="2" name="Title Placeholder 1"/>
          <p:cNvSpPr>
            <a:spLocks noGrp="1"/>
          </p:cNvSpPr>
          <p:nvPr>
            <p:ph type="title"/>
          </p:nvPr>
        </p:nvSpPr>
        <p:spPr>
          <a:xfrm>
            <a:off x="457200" y="164592"/>
            <a:ext cx="8476485" cy="1289304"/>
          </a:xfrm>
          <a:prstGeom prst="rect">
            <a:avLst/>
          </a:prstGeom>
        </p:spPr>
        <p:txBody>
          <a:bodyPr vert="horz" wrap="square" lIns="0" tIns="0" rIns="0" bIns="0" rtlCol="0" anchor="ctr" anchorCtr="0">
            <a:noAutofit/>
          </a:bodyPr>
          <a:lstStyle/>
          <a:p>
            <a:r>
              <a:rPr lang="es-ES" smtClean="0"/>
              <a:t>Haga clic para modificar el estilo de título del patrón</a:t>
            </a:r>
            <a:endParaRPr lang="en-US" dirty="0"/>
          </a:p>
        </p:txBody>
      </p:sp>
      <p:pic>
        <p:nvPicPr>
          <p:cNvPr id="10" name="Picture 9" descr="IEE color.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661628" y="6633018"/>
            <a:ext cx="1316645" cy="62885"/>
          </a:xfrm>
          <a:prstGeom prst="rect">
            <a:avLst/>
          </a:prstGeom>
        </p:spPr>
      </p:pic>
      <p:cxnSp>
        <p:nvCxnSpPr>
          <p:cNvPr id="11" name="Straight Connector 10"/>
          <p:cNvCxnSpPr/>
          <p:nvPr/>
        </p:nvCxnSpPr>
        <p:spPr>
          <a:xfrm flipV="1">
            <a:off x="0" y="6454589"/>
            <a:ext cx="9144000" cy="1"/>
          </a:xfrm>
          <a:prstGeom prst="line">
            <a:avLst/>
          </a:prstGeom>
          <a:ln>
            <a:solidFill>
              <a:srgbClr val="F4C300"/>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idx="1"/>
          </p:nvPr>
        </p:nvSpPr>
        <p:spPr>
          <a:xfrm>
            <a:off x="457200" y="1455738"/>
            <a:ext cx="8229600" cy="4836947"/>
          </a:xfrm>
          <a:prstGeom prst="rect">
            <a:avLst/>
          </a:prstGeom>
        </p:spPr>
        <p:txBody>
          <a:bodyPr vert="horz" lIns="0" tIns="0" rIns="0" bIns="0" rtlCol="0">
            <a:no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12" name="Picture 11" descr="Equifax_er_rgb.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1531" y="6584266"/>
            <a:ext cx="879462" cy="164592"/>
          </a:xfrm>
          <a:prstGeom prst="rect">
            <a:avLst/>
          </a:prstGeom>
        </p:spPr>
      </p:pic>
    </p:spTree>
    <p:extLst>
      <p:ext uri="{BB962C8B-B14F-4D97-AF65-F5344CB8AC3E}">
        <p14:creationId xmlns:p14="http://schemas.microsoft.com/office/powerpoint/2010/main" val="372984183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400" rtl="0" eaLnBrk="1" latinLnBrk="0" hangingPunct="1">
        <a:lnSpc>
          <a:spcPct val="95000"/>
        </a:lnSpc>
        <a:spcBef>
          <a:spcPct val="0"/>
        </a:spcBef>
        <a:buNone/>
        <a:defRPr sz="3200" b="0" kern="1200">
          <a:solidFill>
            <a:schemeClr val="tx1"/>
          </a:solidFill>
          <a:latin typeface="Arial"/>
          <a:ea typeface="+mj-ea"/>
          <a:cs typeface="Arial"/>
        </a:defRPr>
      </a:lvl1pPr>
    </p:titleStyle>
    <p:bodyStyle>
      <a:lvl1pPr marL="228600" indent="-228600" algn="l" defTabSz="914400" rtl="0" eaLnBrk="1" latinLnBrk="0" hangingPunct="1">
        <a:lnSpc>
          <a:spcPct val="95000"/>
        </a:lnSpc>
        <a:spcBef>
          <a:spcPts val="900"/>
        </a:spcBef>
        <a:buClr>
          <a:schemeClr val="accent2"/>
        </a:buClr>
        <a:buSzPct val="95000"/>
        <a:buFontTx/>
        <a:buBlip>
          <a:blip r:embed="rId21"/>
        </a:buBlip>
        <a:defRPr sz="2400" kern="1200">
          <a:solidFill>
            <a:srgbClr val="5C666F"/>
          </a:solidFill>
          <a:latin typeface="Arial"/>
          <a:ea typeface="+mn-ea"/>
          <a:cs typeface="Arial"/>
        </a:defRPr>
      </a:lvl1pPr>
      <a:lvl2pPr marL="455613" indent="-227013" algn="l" defTabSz="914400" rtl="0" eaLnBrk="1" latinLnBrk="0" hangingPunct="1">
        <a:lnSpc>
          <a:spcPct val="95000"/>
        </a:lnSpc>
        <a:spcBef>
          <a:spcPts val="200"/>
        </a:spcBef>
        <a:buClr>
          <a:schemeClr val="accent2"/>
        </a:buClr>
        <a:buFont typeface="Wingdings" charset="2"/>
        <a:buChar char="§"/>
        <a:defRPr sz="2000" kern="1200">
          <a:solidFill>
            <a:srgbClr val="5C666F"/>
          </a:solidFill>
          <a:latin typeface="Arial"/>
          <a:ea typeface="+mn-ea"/>
          <a:cs typeface="Arial"/>
        </a:defRPr>
      </a:lvl2pPr>
      <a:lvl3pPr marL="684213" indent="-228600" algn="l" defTabSz="914400" rtl="0" eaLnBrk="1" latinLnBrk="0" hangingPunct="1">
        <a:lnSpc>
          <a:spcPct val="95000"/>
        </a:lnSpc>
        <a:spcBef>
          <a:spcPts val="200"/>
        </a:spcBef>
        <a:buClr>
          <a:schemeClr val="accent2"/>
        </a:buClr>
        <a:buFont typeface="Arial Narrow" pitchFamily="34" charset="0"/>
        <a:buChar char="–"/>
        <a:defRPr sz="1800" kern="1200">
          <a:solidFill>
            <a:srgbClr val="5C666F"/>
          </a:solidFill>
          <a:latin typeface="Arial"/>
          <a:ea typeface="+mn-ea"/>
          <a:cs typeface="Arial"/>
        </a:defRPr>
      </a:lvl3pPr>
      <a:lvl4pPr marL="854075" indent="-169863" algn="l" defTabSz="914400" rtl="0" eaLnBrk="1" latinLnBrk="0" hangingPunct="1">
        <a:lnSpc>
          <a:spcPct val="95000"/>
        </a:lnSpc>
        <a:spcBef>
          <a:spcPts val="200"/>
        </a:spcBef>
        <a:buClr>
          <a:schemeClr val="accent2"/>
        </a:buClr>
        <a:buFont typeface="Arial" pitchFamily="34" charset="0"/>
        <a:buChar char="•"/>
        <a:defRPr sz="1600" kern="1200">
          <a:solidFill>
            <a:srgbClr val="5C666F"/>
          </a:solidFill>
          <a:latin typeface="Arial"/>
          <a:ea typeface="+mn-ea"/>
          <a:cs typeface="Arial"/>
        </a:defRPr>
      </a:lvl4pPr>
      <a:lvl5pPr marL="1025525" indent="-171450" algn="l" defTabSz="914400" rtl="0" eaLnBrk="1" latinLnBrk="0" hangingPunct="1">
        <a:lnSpc>
          <a:spcPct val="95000"/>
        </a:lnSpc>
        <a:spcBef>
          <a:spcPts val="200"/>
        </a:spcBef>
        <a:buClr>
          <a:schemeClr val="accent2"/>
        </a:buClr>
        <a:buSzPct val="90000"/>
        <a:buFont typeface="Courier New" pitchFamily="49" charset="0"/>
        <a:buChar char="o"/>
        <a:defRPr sz="1400" kern="1200">
          <a:solidFill>
            <a:srgbClr val="5C666F"/>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6.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53.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5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5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53.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1.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2.jpg"/><Relationship Id="rId11" Type="http://schemas.openxmlformats.org/officeDocument/2006/relationships/image" Target="../media/image17.png"/><Relationship Id="rId5" Type="http://schemas.openxmlformats.org/officeDocument/2006/relationships/image" Target="../media/image11.wmf"/><Relationship Id="rId10" Type="http://schemas.openxmlformats.org/officeDocument/2006/relationships/image" Target="../media/image16.jpeg"/><Relationship Id="rId4" Type="http://schemas.openxmlformats.org/officeDocument/2006/relationships/oleObject" Target="../embeddings/oleObject1.bin"/><Relationship Id="rId9" Type="http://schemas.openxmlformats.org/officeDocument/2006/relationships/image" Target="../media/image15.jp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5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9.png"/><Relationship Id="rId7"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2.png"/><Relationship Id="rId11" Type="http://schemas.microsoft.com/office/2007/relationships/diagramDrawing" Target="../diagrams/drawing2.xml"/><Relationship Id="rId5" Type="http://schemas.openxmlformats.org/officeDocument/2006/relationships/image" Target="../media/image21.png"/><Relationship Id="rId10" Type="http://schemas.openxmlformats.org/officeDocument/2006/relationships/diagramColors" Target="../diagrams/colors2.xml"/><Relationship Id="rId4" Type="http://schemas.openxmlformats.org/officeDocument/2006/relationships/image" Target="../media/image20.png"/><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25.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53.xml"/><Relationship Id="rId6" Type="http://schemas.openxmlformats.org/officeDocument/2006/relationships/image" Target="../media/image39.png"/><Relationship Id="rId5" Type="http://schemas.openxmlformats.org/officeDocument/2006/relationships/image" Target="../media/image35.jp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s-MX" dirty="0" smtClean="0"/>
              <a:t>Conceptos generales</a:t>
            </a:r>
            <a:endParaRPr lang="en-US" b="1" dirty="0"/>
          </a:p>
        </p:txBody>
      </p:sp>
      <p:sp>
        <p:nvSpPr>
          <p:cNvPr id="3" name="TextBox 2"/>
          <p:cNvSpPr txBox="1"/>
          <p:nvPr/>
        </p:nvSpPr>
        <p:spPr>
          <a:xfrm>
            <a:off x="6007100" y="457200"/>
            <a:ext cx="1739900" cy="754053"/>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rgbClr val="FF0000"/>
                </a:solidFill>
                <a:latin typeface="Arial" pitchFamily="34" charset="0"/>
                <a:cs typeface="Arial" pitchFamily="34" charset="0"/>
              </a:rPr>
              <a:t>Diapositiva Cambiada</a:t>
            </a:r>
            <a:endParaRPr lang="en-US" sz="2000" b="0" dirty="0" err="1"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516270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a:graphicFrameLocks/>
          </p:cNvGraphicFramePr>
          <p:nvPr>
            <p:extLst>
              <p:ext uri="{D42A27DB-BD31-4B8C-83A1-F6EECF244321}">
                <p14:modId xmlns:p14="http://schemas.microsoft.com/office/powerpoint/2010/main" val="2817646443"/>
              </p:ext>
            </p:extLst>
          </p:nvPr>
        </p:nvGraphicFramePr>
        <p:xfrm>
          <a:off x="1895474" y="3690143"/>
          <a:ext cx="2304955" cy="20738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p:cNvGraphicFramePr>
            <a:graphicFrameLocks/>
          </p:cNvGraphicFramePr>
          <p:nvPr>
            <p:extLst>
              <p:ext uri="{D42A27DB-BD31-4B8C-83A1-F6EECF244321}">
                <p14:modId xmlns:p14="http://schemas.microsoft.com/office/powerpoint/2010/main" val="3847120684"/>
              </p:ext>
            </p:extLst>
          </p:nvPr>
        </p:nvGraphicFramePr>
        <p:xfrm>
          <a:off x="3863355" y="3940519"/>
          <a:ext cx="2445397" cy="1583617"/>
        </p:xfrm>
        <a:graphic>
          <a:graphicData uri="http://schemas.openxmlformats.org/drawingml/2006/chart">
            <c:chart xmlns:c="http://schemas.openxmlformats.org/drawingml/2006/chart" xmlns:r="http://schemas.openxmlformats.org/officeDocument/2006/relationships" r:id="rId4"/>
          </a:graphicData>
        </a:graphic>
      </p:graphicFrame>
      <p:sp>
        <p:nvSpPr>
          <p:cNvPr id="23" name="Oval 22"/>
          <p:cNvSpPr/>
          <p:nvPr/>
        </p:nvSpPr>
        <p:spPr>
          <a:xfrm>
            <a:off x="5182080" y="4796899"/>
            <a:ext cx="450493" cy="457200"/>
          </a:xfrm>
          <a:prstGeom prst="ellipse">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9" name="Straight Arrow Connector 8"/>
          <p:cNvCxnSpPr/>
          <p:nvPr/>
        </p:nvCxnSpPr>
        <p:spPr>
          <a:xfrm flipH="1">
            <a:off x="3152775" y="3975789"/>
            <a:ext cx="28575" cy="177111"/>
          </a:xfrm>
          <a:prstGeom prst="straightConnector1">
            <a:avLst/>
          </a:prstGeom>
          <a:ln>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7C1FFD91-08E5-43E1-80BC-8AC6BE4B8B94}" type="slidenum">
              <a:rPr lang="en-US" smtClean="0"/>
              <a:pPr/>
              <a:t>10</a:t>
            </a:fld>
            <a:endParaRPr lang="en-US" dirty="0"/>
          </a:p>
        </p:txBody>
      </p:sp>
      <p:sp>
        <p:nvSpPr>
          <p:cNvPr id="6" name="4 Rectángulo"/>
          <p:cNvSpPr/>
          <p:nvPr/>
        </p:nvSpPr>
        <p:spPr>
          <a:xfrm>
            <a:off x="420788" y="394490"/>
            <a:ext cx="8777406" cy="357188"/>
          </a:xfrm>
          <a:prstGeom prst="rect">
            <a:avLst/>
          </a:prstGeom>
        </p:spPr>
        <p:txBody>
          <a:bodyPr vert="horz" wrap="square" lIns="0" tIns="0" rIns="0" bIns="0" rtlCol="0" anchor="ctr" anchorCtr="0">
            <a:noAutofit/>
          </a:bodyPr>
          <a:lstStyle/>
          <a:p>
            <a:pPr defTabSz="914400">
              <a:lnSpc>
                <a:spcPct val="95000"/>
              </a:lnSpc>
              <a:spcBef>
                <a:spcPct val="0"/>
              </a:spcBef>
            </a:pPr>
            <a:r>
              <a:rPr lang="es-EC" sz="2000" dirty="0" smtClean="0">
                <a:latin typeface="Arial"/>
                <a:ea typeface="+mj-ea"/>
                <a:cs typeface="Arial"/>
              </a:rPr>
              <a:t>Calidad – Cómo medir la calidad de un modelo?</a:t>
            </a:r>
            <a:endParaRPr lang="es-ES" sz="2000" dirty="0">
              <a:solidFill>
                <a:schemeClr val="tx1"/>
              </a:solidFill>
              <a:latin typeface="Arial"/>
              <a:ea typeface="+mj-ea"/>
              <a:cs typeface="Arial"/>
            </a:endParaRPr>
          </a:p>
        </p:txBody>
      </p:sp>
      <p:sp>
        <p:nvSpPr>
          <p:cNvPr id="2" name="TextBox 1"/>
          <p:cNvSpPr txBox="1"/>
          <p:nvPr/>
        </p:nvSpPr>
        <p:spPr>
          <a:xfrm>
            <a:off x="3765731" y="816296"/>
            <a:ext cx="1137557" cy="446276"/>
          </a:xfrm>
          <a:prstGeom prst="rect">
            <a:avLst/>
          </a:prstGeom>
        </p:spPr>
        <p:style>
          <a:lnRef idx="3">
            <a:schemeClr val="lt1"/>
          </a:lnRef>
          <a:fillRef idx="1">
            <a:schemeClr val="accent2"/>
          </a:fillRef>
          <a:effectRef idx="1">
            <a:schemeClr val="accent2"/>
          </a:effectRef>
          <a:fontRef idx="minor">
            <a:schemeClr val="lt1"/>
          </a:fontRef>
        </p:style>
        <p:txBody>
          <a:bodyPr wrap="square" tIns="91440" rtlCol="0">
            <a:spAutoFit/>
          </a:bodyPr>
          <a:lstStyle/>
          <a:p>
            <a:pPr algn="ctr">
              <a:spcBef>
                <a:spcPct val="20000"/>
              </a:spcBef>
              <a:buClr>
                <a:schemeClr val="tx1"/>
              </a:buClr>
              <a:buSzPct val="120000"/>
            </a:pPr>
            <a:r>
              <a:rPr lang="es-EC" sz="2000" b="1" dirty="0" smtClean="0">
                <a:solidFill>
                  <a:schemeClr val="bg1"/>
                </a:solidFill>
                <a:latin typeface="Arial" pitchFamily="34" charset="0"/>
                <a:cs typeface="Arial" pitchFamily="34" charset="0"/>
              </a:rPr>
              <a:t>KS</a:t>
            </a:r>
          </a:p>
        </p:txBody>
      </p:sp>
      <p:sp>
        <p:nvSpPr>
          <p:cNvPr id="5" name="Rectangle 4"/>
          <p:cNvSpPr/>
          <p:nvPr/>
        </p:nvSpPr>
        <p:spPr>
          <a:xfrm>
            <a:off x="3577306" y="2109107"/>
            <a:ext cx="1665514" cy="401660"/>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s-EC" sz="1400" b="1" dirty="0" smtClean="0"/>
              <a:t>POBLACION</a:t>
            </a:r>
            <a:r>
              <a:rPr lang="es-EC" sz="1400" dirty="0" smtClean="0"/>
              <a:t> 10000</a:t>
            </a:r>
            <a:endParaRPr lang="es-EC" sz="1400" dirty="0"/>
          </a:p>
        </p:txBody>
      </p:sp>
      <p:sp>
        <p:nvSpPr>
          <p:cNvPr id="14" name="Rectangle 13"/>
          <p:cNvSpPr/>
          <p:nvPr/>
        </p:nvSpPr>
        <p:spPr>
          <a:xfrm>
            <a:off x="2092241" y="2945185"/>
            <a:ext cx="1317171" cy="521820"/>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s-EC" sz="1400" dirty="0" smtClean="0"/>
              <a:t>BUENAS</a:t>
            </a:r>
          </a:p>
          <a:p>
            <a:pPr algn="ctr"/>
            <a:r>
              <a:rPr lang="es-EC" sz="1400" dirty="0" smtClean="0"/>
              <a:t>9500</a:t>
            </a:r>
          </a:p>
        </p:txBody>
      </p:sp>
      <p:sp>
        <p:nvSpPr>
          <p:cNvPr id="15" name="Rectangle 14"/>
          <p:cNvSpPr/>
          <p:nvPr/>
        </p:nvSpPr>
        <p:spPr>
          <a:xfrm>
            <a:off x="4519499" y="2928095"/>
            <a:ext cx="1317171" cy="52182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EC" sz="1400" dirty="0" smtClean="0"/>
              <a:t>MALAS</a:t>
            </a:r>
          </a:p>
          <a:p>
            <a:pPr algn="ctr"/>
            <a:r>
              <a:rPr lang="es-EC" sz="1400" dirty="0" smtClean="0"/>
              <a:t>500</a:t>
            </a:r>
          </a:p>
        </p:txBody>
      </p:sp>
      <p:sp>
        <p:nvSpPr>
          <p:cNvPr id="20" name="TextBox 19"/>
          <p:cNvSpPr txBox="1"/>
          <p:nvPr/>
        </p:nvSpPr>
        <p:spPr>
          <a:xfrm>
            <a:off x="2907749" y="5763979"/>
            <a:ext cx="2035630" cy="446276"/>
          </a:xfrm>
          <a:prstGeom prst="rect">
            <a:avLst/>
          </a:prstGeom>
          <a:noFill/>
        </p:spPr>
        <p:txBody>
          <a:bodyPr wrap="square" tIns="91440" rtlCol="0">
            <a:spAutoFit/>
          </a:bodyPr>
          <a:lstStyle/>
          <a:p>
            <a:pPr algn="ctr">
              <a:spcBef>
                <a:spcPct val="20000"/>
              </a:spcBef>
              <a:buClr>
                <a:schemeClr val="tx1"/>
              </a:buClr>
              <a:buSzPct val="120000"/>
            </a:pPr>
            <a:r>
              <a:rPr lang="es-EC" sz="2000" b="1" dirty="0" smtClean="0">
                <a:solidFill>
                  <a:schemeClr val="tx1"/>
                </a:solidFill>
                <a:latin typeface="Arial" pitchFamily="34" charset="0"/>
                <a:cs typeface="Arial" pitchFamily="34" charset="0"/>
              </a:rPr>
              <a:t>KS=|60-5|=55</a:t>
            </a:r>
          </a:p>
        </p:txBody>
      </p:sp>
      <p:sp>
        <p:nvSpPr>
          <p:cNvPr id="7" name="Oval 6"/>
          <p:cNvSpPr/>
          <p:nvPr/>
        </p:nvSpPr>
        <p:spPr>
          <a:xfrm>
            <a:off x="3412862" y="3924300"/>
            <a:ext cx="450493" cy="457200"/>
          </a:xfrm>
          <a:prstGeom prst="ellipse">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TextBox 9"/>
          <p:cNvSpPr txBox="1"/>
          <p:nvPr/>
        </p:nvSpPr>
        <p:spPr>
          <a:xfrm>
            <a:off x="1114426" y="2109107"/>
            <a:ext cx="409574" cy="446276"/>
          </a:xfrm>
          <a:prstGeom prst="rect">
            <a:avLst/>
          </a:prstGeom>
        </p:spPr>
        <p:style>
          <a:lnRef idx="2">
            <a:schemeClr val="accent6"/>
          </a:lnRef>
          <a:fillRef idx="1">
            <a:schemeClr val="lt1"/>
          </a:fillRef>
          <a:effectRef idx="0">
            <a:schemeClr val="accent6"/>
          </a:effectRef>
          <a:fontRef idx="minor">
            <a:schemeClr val="dk1"/>
          </a:fontRef>
        </p:style>
        <p:txBody>
          <a:bodyPr wrap="square" tIns="91440" rtlCol="0">
            <a:spAutoFit/>
          </a:bodyPr>
          <a:lstStyle/>
          <a:p>
            <a:pPr algn="l">
              <a:spcBef>
                <a:spcPct val="20000"/>
              </a:spcBef>
              <a:buClr>
                <a:schemeClr val="tx1"/>
              </a:buClr>
              <a:buSzPct val="120000"/>
            </a:pPr>
            <a:r>
              <a:rPr lang="es-EC" sz="2000" b="1" dirty="0" smtClean="0">
                <a:solidFill>
                  <a:schemeClr val="tx1"/>
                </a:solidFill>
                <a:latin typeface="Arial" pitchFamily="34" charset="0"/>
                <a:cs typeface="Arial" pitchFamily="34" charset="0"/>
              </a:rPr>
              <a:t>1</a:t>
            </a:r>
            <a:endParaRPr lang="en-US" sz="2000" b="1" dirty="0" err="1" smtClean="0">
              <a:solidFill>
                <a:schemeClr val="tx1"/>
              </a:solidFill>
              <a:latin typeface="Arial" pitchFamily="34" charset="0"/>
              <a:cs typeface="Arial" pitchFamily="34" charset="0"/>
            </a:endParaRPr>
          </a:p>
        </p:txBody>
      </p:sp>
      <p:sp>
        <p:nvSpPr>
          <p:cNvPr id="34" name="TextBox 33"/>
          <p:cNvSpPr txBox="1"/>
          <p:nvPr/>
        </p:nvSpPr>
        <p:spPr>
          <a:xfrm>
            <a:off x="3004407" y="1409699"/>
            <a:ext cx="3122540" cy="353943"/>
          </a:xfrm>
          <a:prstGeom prst="rect">
            <a:avLst/>
          </a:prstGeom>
          <a:noFill/>
        </p:spPr>
        <p:txBody>
          <a:bodyPr wrap="square" tIns="91440" rtlCol="0">
            <a:spAutoFit/>
          </a:bodyPr>
          <a:lstStyle/>
          <a:p>
            <a:pPr algn="l">
              <a:spcBef>
                <a:spcPct val="20000"/>
              </a:spcBef>
              <a:buClr>
                <a:schemeClr val="tx1"/>
              </a:buClr>
              <a:buSzPct val="120000"/>
            </a:pPr>
            <a:r>
              <a:rPr lang="es-EC" sz="1400" b="0" dirty="0" smtClean="0">
                <a:solidFill>
                  <a:schemeClr val="tx1"/>
                </a:solidFill>
                <a:latin typeface="Arial" pitchFamily="34" charset="0"/>
                <a:cs typeface="Arial" pitchFamily="34" charset="0"/>
              </a:rPr>
              <a:t>Mide distancia entre Buenos y Malos</a:t>
            </a:r>
            <a:endParaRPr lang="en-US" sz="1400" b="0" dirty="0" err="1" smtClean="0">
              <a:solidFill>
                <a:schemeClr val="tx1"/>
              </a:solidFill>
              <a:latin typeface="Arial" pitchFamily="34" charset="0"/>
              <a:cs typeface="Arial" pitchFamily="34" charset="0"/>
            </a:endParaRPr>
          </a:p>
        </p:txBody>
      </p:sp>
      <p:sp>
        <p:nvSpPr>
          <p:cNvPr id="16" name="TextBox 15"/>
          <p:cNvSpPr txBox="1"/>
          <p:nvPr/>
        </p:nvSpPr>
        <p:spPr>
          <a:xfrm>
            <a:off x="6877050" y="254385"/>
            <a:ext cx="1739900" cy="754053"/>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rgbClr val="FF0000"/>
                </a:solidFill>
                <a:latin typeface="Arial" pitchFamily="34" charset="0"/>
                <a:cs typeface="Arial" pitchFamily="34" charset="0"/>
              </a:rPr>
              <a:t>Cambio de definición</a:t>
            </a:r>
            <a:endParaRPr lang="en-US" sz="2000" b="0" dirty="0" err="1"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41915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Graphic spid="19" grpId="0">
        <p:bldAsOne/>
      </p:bldGraphic>
      <p:bldP spid="2" grpId="0" animBg="1"/>
      <p:bldP spid="5"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C1FFD91-08E5-43E1-80BC-8AC6BE4B8B94}" type="slidenum">
              <a:rPr lang="en-US" smtClean="0"/>
              <a:pPr/>
              <a:t>11</a:t>
            </a:fld>
            <a:endParaRPr lang="en-US" dirty="0"/>
          </a:p>
        </p:txBody>
      </p:sp>
      <p:sp>
        <p:nvSpPr>
          <p:cNvPr id="2" name="TextBox 1"/>
          <p:cNvSpPr txBox="1"/>
          <p:nvPr/>
        </p:nvSpPr>
        <p:spPr>
          <a:xfrm>
            <a:off x="3555481" y="892591"/>
            <a:ext cx="1137557" cy="446276"/>
          </a:xfrm>
          <a:prstGeom prst="rect">
            <a:avLst/>
          </a:prstGeom>
        </p:spPr>
        <p:style>
          <a:lnRef idx="3">
            <a:schemeClr val="lt1"/>
          </a:lnRef>
          <a:fillRef idx="1">
            <a:schemeClr val="accent2"/>
          </a:fillRef>
          <a:effectRef idx="1">
            <a:schemeClr val="accent2"/>
          </a:effectRef>
          <a:fontRef idx="minor">
            <a:schemeClr val="lt1"/>
          </a:fontRef>
        </p:style>
        <p:txBody>
          <a:bodyPr wrap="square" tIns="91440" rtlCol="0">
            <a:spAutoFit/>
          </a:bodyPr>
          <a:lstStyle/>
          <a:p>
            <a:pPr algn="ctr">
              <a:spcBef>
                <a:spcPct val="20000"/>
              </a:spcBef>
              <a:buClr>
                <a:schemeClr val="tx1"/>
              </a:buClr>
              <a:buSzPct val="120000"/>
            </a:pPr>
            <a:r>
              <a:rPr lang="es-EC" sz="2000" b="1" dirty="0" smtClean="0">
                <a:solidFill>
                  <a:schemeClr val="bg1"/>
                </a:solidFill>
                <a:latin typeface="Arial" pitchFamily="34" charset="0"/>
                <a:cs typeface="Arial" pitchFamily="34" charset="0"/>
              </a:rPr>
              <a:t>ROC</a:t>
            </a:r>
          </a:p>
        </p:txBody>
      </p:sp>
      <p:sp>
        <p:nvSpPr>
          <p:cNvPr id="24" name="TextBox 23"/>
          <p:cNvSpPr txBox="1"/>
          <p:nvPr/>
        </p:nvSpPr>
        <p:spPr>
          <a:xfrm>
            <a:off x="1747156" y="1461978"/>
            <a:ext cx="5225143" cy="323165"/>
          </a:xfrm>
          <a:prstGeom prst="rect">
            <a:avLst/>
          </a:prstGeom>
          <a:noFill/>
        </p:spPr>
        <p:txBody>
          <a:bodyPr wrap="square" tIns="91440" rtlCol="0">
            <a:spAutoFit/>
          </a:bodyPr>
          <a:lstStyle/>
          <a:p>
            <a:pPr algn="l">
              <a:spcBef>
                <a:spcPct val="20000"/>
              </a:spcBef>
              <a:buClr>
                <a:schemeClr val="tx1"/>
              </a:buClr>
              <a:buSzPct val="120000"/>
            </a:pPr>
            <a:r>
              <a:rPr lang="es-EC" sz="1200" dirty="0" smtClean="0">
                <a:latin typeface="Arial" pitchFamily="34" charset="0"/>
                <a:cs typeface="Arial" pitchFamily="34" charset="0"/>
              </a:rPr>
              <a:t>Mide la capacidad de clasificar buenos como buenos y malos como malos</a:t>
            </a:r>
            <a:endParaRPr lang="es-EC" sz="1200" b="0" dirty="0" smtClean="0">
              <a:solidFill>
                <a:schemeClr val="tx1"/>
              </a:solidFill>
              <a:latin typeface="Arial" pitchFamily="34" charset="0"/>
              <a:cs typeface="Arial" pitchFamily="34" charset="0"/>
            </a:endParaRPr>
          </a:p>
        </p:txBody>
      </p:sp>
      <p:sp>
        <p:nvSpPr>
          <p:cNvPr id="15" name="4 Rectángulo"/>
          <p:cNvSpPr/>
          <p:nvPr/>
        </p:nvSpPr>
        <p:spPr>
          <a:xfrm>
            <a:off x="420788" y="394490"/>
            <a:ext cx="8777406" cy="357188"/>
          </a:xfrm>
          <a:prstGeom prst="rect">
            <a:avLst/>
          </a:prstGeom>
        </p:spPr>
        <p:txBody>
          <a:bodyPr vert="horz" wrap="square" lIns="0" tIns="0" rIns="0" bIns="0" rtlCol="0" anchor="ctr" anchorCtr="0">
            <a:noAutofit/>
          </a:bodyPr>
          <a:lstStyle/>
          <a:p>
            <a:pPr defTabSz="914400">
              <a:lnSpc>
                <a:spcPct val="95000"/>
              </a:lnSpc>
              <a:spcBef>
                <a:spcPct val="0"/>
              </a:spcBef>
            </a:pPr>
            <a:r>
              <a:rPr lang="es-EC" sz="2000" dirty="0" smtClean="0">
                <a:latin typeface="Arial"/>
                <a:ea typeface="+mj-ea"/>
                <a:cs typeface="Arial"/>
              </a:rPr>
              <a:t>Calidad – Cómo medir la calidad de un modelo?</a:t>
            </a:r>
            <a:endParaRPr lang="es-ES" sz="2000" dirty="0">
              <a:solidFill>
                <a:schemeClr val="tx1"/>
              </a:solidFill>
              <a:latin typeface="Arial"/>
              <a:ea typeface="+mj-ea"/>
              <a:cs typeface="Arial"/>
            </a:endParaRPr>
          </a:p>
        </p:txBody>
      </p:sp>
      <p:sp>
        <p:nvSpPr>
          <p:cNvPr id="5" name="TextBox 4"/>
          <p:cNvSpPr txBox="1"/>
          <p:nvPr/>
        </p:nvSpPr>
        <p:spPr>
          <a:xfrm>
            <a:off x="1371600" y="1857375"/>
            <a:ext cx="1819275" cy="292388"/>
          </a:xfrm>
          <a:prstGeom prst="rect">
            <a:avLst/>
          </a:prstGeom>
          <a:noFill/>
        </p:spPr>
        <p:txBody>
          <a:bodyPr wrap="square" tIns="91440" rtlCol="0">
            <a:spAutoFit/>
          </a:bodyPr>
          <a:lstStyle/>
          <a:p>
            <a:pPr algn="l">
              <a:spcBef>
                <a:spcPct val="20000"/>
              </a:spcBef>
              <a:buClr>
                <a:schemeClr val="tx1"/>
              </a:buClr>
              <a:buSzPct val="120000"/>
            </a:pPr>
            <a:r>
              <a:rPr lang="es-EC" sz="1000" b="0" dirty="0" smtClean="0">
                <a:solidFill>
                  <a:schemeClr val="tx1"/>
                </a:solidFill>
                <a:latin typeface="Arial" pitchFamily="34" charset="0"/>
                <a:cs typeface="Arial" pitchFamily="34" charset="0"/>
              </a:rPr>
              <a:t>Probabilidad de buenos</a:t>
            </a:r>
            <a:endParaRPr lang="en-US" sz="1000" b="0" dirty="0" err="1" smtClean="0">
              <a:solidFill>
                <a:schemeClr val="tx1"/>
              </a:solidFill>
              <a:latin typeface="Arial" pitchFamily="34" charset="0"/>
              <a:cs typeface="Arial" pitchFamily="34" charset="0"/>
            </a:endParaRPr>
          </a:p>
        </p:txBody>
      </p:sp>
      <p:graphicFrame>
        <p:nvGraphicFramePr>
          <p:cNvPr id="18" name="Diagram 17"/>
          <p:cNvGraphicFramePr/>
          <p:nvPr>
            <p:extLst>
              <p:ext uri="{D42A27DB-BD31-4B8C-83A1-F6EECF244321}">
                <p14:modId xmlns:p14="http://schemas.microsoft.com/office/powerpoint/2010/main" val="4177365543"/>
              </p:ext>
            </p:extLst>
          </p:nvPr>
        </p:nvGraphicFramePr>
        <p:xfrm>
          <a:off x="3008171" y="2628900"/>
          <a:ext cx="3369733" cy="2892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3190875" y="2041105"/>
            <a:ext cx="1121229" cy="3847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tIns="91440" rtlCol="0">
            <a:spAutoFit/>
          </a:bodyPr>
          <a:lstStyle/>
          <a:p>
            <a:pPr algn="l">
              <a:spcBef>
                <a:spcPct val="20000"/>
              </a:spcBef>
              <a:buClr>
                <a:schemeClr val="tx1"/>
              </a:buClr>
              <a:buSzPct val="120000"/>
            </a:pPr>
            <a:r>
              <a:rPr lang="es-EC" sz="1600" b="1" dirty="0" smtClean="0">
                <a:latin typeface="Arial" pitchFamily="34" charset="0"/>
                <a:cs typeface="Arial" pitchFamily="34" charset="0"/>
              </a:rPr>
              <a:t>500</a:t>
            </a:r>
            <a:endParaRPr lang="en-US" sz="1600" b="1" dirty="0" err="1" smtClean="0">
              <a:solidFill>
                <a:schemeClr val="tx1"/>
              </a:solidFill>
              <a:latin typeface="Arial" pitchFamily="34" charset="0"/>
              <a:cs typeface="Arial" pitchFamily="34" charset="0"/>
            </a:endParaRPr>
          </a:p>
        </p:txBody>
      </p:sp>
      <p:sp>
        <p:nvSpPr>
          <p:cNvPr id="9" name="TextBox 8"/>
          <p:cNvSpPr txBox="1"/>
          <p:nvPr/>
        </p:nvSpPr>
        <p:spPr>
          <a:xfrm>
            <a:off x="5357185" y="2019329"/>
            <a:ext cx="1121229" cy="3847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tIns="91440" rtlCol="0">
            <a:spAutoFit/>
          </a:bodyPr>
          <a:lstStyle/>
          <a:p>
            <a:pPr algn="l">
              <a:spcBef>
                <a:spcPct val="20000"/>
              </a:spcBef>
              <a:buClr>
                <a:schemeClr val="tx1"/>
              </a:buClr>
              <a:buSzPct val="120000"/>
            </a:pPr>
            <a:r>
              <a:rPr lang="es-EC" sz="1600" b="1" dirty="0" smtClean="0">
                <a:latin typeface="Arial" pitchFamily="34" charset="0"/>
                <a:cs typeface="Arial" pitchFamily="34" charset="0"/>
              </a:rPr>
              <a:t>9500</a:t>
            </a:r>
            <a:endParaRPr lang="en-US" sz="1600" b="1" dirty="0" err="1" smtClean="0">
              <a:solidFill>
                <a:schemeClr val="tx1"/>
              </a:solidFill>
              <a:latin typeface="Arial" pitchFamily="34" charset="0"/>
              <a:cs typeface="Arial" pitchFamily="34" charset="0"/>
            </a:endParaRPr>
          </a:p>
        </p:txBody>
      </p:sp>
      <p:sp>
        <p:nvSpPr>
          <p:cNvPr id="6" name="TextBox 5"/>
          <p:cNvSpPr txBox="1"/>
          <p:nvPr/>
        </p:nvSpPr>
        <p:spPr>
          <a:xfrm>
            <a:off x="4067109" y="5521219"/>
            <a:ext cx="1251857" cy="446276"/>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chemeClr val="tx1"/>
                </a:solidFill>
                <a:latin typeface="Arial" pitchFamily="34" charset="0"/>
                <a:cs typeface="Arial" pitchFamily="34" charset="0"/>
              </a:rPr>
              <a:t>925/200</a:t>
            </a:r>
            <a:endParaRPr lang="en-US" sz="2000" b="0" dirty="0" err="1" smtClean="0">
              <a:solidFill>
                <a:schemeClr val="tx1"/>
              </a:solidFill>
              <a:latin typeface="Arial" pitchFamily="34" charset="0"/>
              <a:cs typeface="Arial" pitchFamily="34" charset="0"/>
            </a:endParaRPr>
          </a:p>
        </p:txBody>
      </p:sp>
      <p:sp>
        <p:nvSpPr>
          <p:cNvPr id="11" name="TextBox 10"/>
          <p:cNvSpPr txBox="1"/>
          <p:nvPr/>
        </p:nvSpPr>
        <p:spPr>
          <a:xfrm>
            <a:off x="6877050" y="254385"/>
            <a:ext cx="1739900" cy="1061829"/>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rgbClr val="FF0000"/>
                </a:solidFill>
                <a:latin typeface="Arial" pitchFamily="34" charset="0"/>
                <a:cs typeface="Arial" pitchFamily="34" charset="0"/>
              </a:rPr>
              <a:t>Aclaración de siglas y conceptos.</a:t>
            </a:r>
            <a:endParaRPr lang="en-US" sz="2000" b="0" dirty="0" err="1"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61560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C1FFD91-08E5-43E1-80BC-8AC6BE4B8B94}" type="slidenum">
              <a:rPr lang="en-US" smtClean="0"/>
              <a:pPr/>
              <a:t>12</a:t>
            </a:fld>
            <a:endParaRPr lang="en-US" dirty="0"/>
          </a:p>
        </p:txBody>
      </p:sp>
      <p:sp>
        <p:nvSpPr>
          <p:cNvPr id="2" name="TextBox 1"/>
          <p:cNvSpPr txBox="1"/>
          <p:nvPr/>
        </p:nvSpPr>
        <p:spPr>
          <a:xfrm>
            <a:off x="3563644" y="859858"/>
            <a:ext cx="1137557" cy="446276"/>
          </a:xfrm>
          <a:prstGeom prst="rect">
            <a:avLst/>
          </a:prstGeom>
        </p:spPr>
        <p:style>
          <a:lnRef idx="3">
            <a:schemeClr val="lt1"/>
          </a:lnRef>
          <a:fillRef idx="1">
            <a:schemeClr val="accent2"/>
          </a:fillRef>
          <a:effectRef idx="1">
            <a:schemeClr val="accent2"/>
          </a:effectRef>
          <a:fontRef idx="minor">
            <a:schemeClr val="lt1"/>
          </a:fontRef>
        </p:style>
        <p:txBody>
          <a:bodyPr wrap="square" tIns="91440" rtlCol="0">
            <a:spAutoFit/>
          </a:bodyPr>
          <a:lstStyle/>
          <a:p>
            <a:pPr algn="ctr">
              <a:spcBef>
                <a:spcPct val="20000"/>
              </a:spcBef>
              <a:buClr>
                <a:schemeClr val="tx1"/>
              </a:buClr>
              <a:buSzPct val="120000"/>
            </a:pPr>
            <a:r>
              <a:rPr lang="es-EC" sz="2000" b="1" dirty="0" smtClean="0">
                <a:solidFill>
                  <a:schemeClr val="bg1"/>
                </a:solidFill>
                <a:latin typeface="Arial" pitchFamily="34" charset="0"/>
                <a:cs typeface="Arial" pitchFamily="34" charset="0"/>
              </a:rPr>
              <a:t>GINI</a:t>
            </a:r>
          </a:p>
        </p:txBody>
      </p:sp>
      <p:sp>
        <p:nvSpPr>
          <p:cNvPr id="24" name="TextBox 23"/>
          <p:cNvSpPr txBox="1"/>
          <p:nvPr/>
        </p:nvSpPr>
        <p:spPr>
          <a:xfrm>
            <a:off x="4874396" y="1623560"/>
            <a:ext cx="3314065" cy="323165"/>
          </a:xfrm>
          <a:prstGeom prst="rect">
            <a:avLst/>
          </a:prstGeom>
          <a:noFill/>
        </p:spPr>
        <p:txBody>
          <a:bodyPr wrap="square" tIns="91440" rtlCol="0">
            <a:spAutoFit/>
          </a:bodyPr>
          <a:lstStyle/>
          <a:p>
            <a:pPr algn="l">
              <a:spcBef>
                <a:spcPct val="20000"/>
              </a:spcBef>
              <a:buClr>
                <a:schemeClr val="tx1"/>
              </a:buClr>
              <a:buSzPct val="120000"/>
            </a:pPr>
            <a:r>
              <a:rPr lang="es-EC" sz="1200" dirty="0" smtClean="0">
                <a:latin typeface="Arial" pitchFamily="34" charset="0"/>
                <a:cs typeface="Arial" pitchFamily="34" charset="0"/>
              </a:rPr>
              <a:t>Mide las concentraciones de buenos y malos.</a:t>
            </a:r>
            <a:endParaRPr lang="es-EC" sz="1200" b="0" dirty="0" smtClean="0">
              <a:solidFill>
                <a:schemeClr val="tx1"/>
              </a:solidFill>
              <a:latin typeface="Arial" pitchFamily="34" charset="0"/>
              <a:cs typeface="Arial" pitchFamily="34" charset="0"/>
            </a:endParaRPr>
          </a:p>
        </p:txBody>
      </p:sp>
      <p:grpSp>
        <p:nvGrpSpPr>
          <p:cNvPr id="38" name="Group 37"/>
          <p:cNvGrpSpPr/>
          <p:nvPr/>
        </p:nvGrpSpPr>
        <p:grpSpPr>
          <a:xfrm>
            <a:off x="1805603" y="3148039"/>
            <a:ext cx="1758041" cy="1925384"/>
            <a:chOff x="1839686" y="1180135"/>
            <a:chExt cx="1758041" cy="4012351"/>
          </a:xfrm>
        </p:grpSpPr>
        <p:sp>
          <p:nvSpPr>
            <p:cNvPr id="18" name="TextBox 17"/>
            <p:cNvSpPr txBox="1"/>
            <p:nvPr/>
          </p:nvSpPr>
          <p:spPr>
            <a:xfrm>
              <a:off x="1839686" y="1180135"/>
              <a:ext cx="1758041" cy="673451"/>
            </a:xfrm>
            <a:prstGeom prst="rect">
              <a:avLst/>
            </a:prstGeom>
            <a:noFill/>
          </p:spPr>
          <p:txBody>
            <a:bodyPr wrap="square" tIns="91440" rtlCol="0">
              <a:spAutoFit/>
            </a:bodyPr>
            <a:lstStyle/>
            <a:p>
              <a:pPr algn="l">
                <a:spcBef>
                  <a:spcPct val="20000"/>
                </a:spcBef>
                <a:buClr>
                  <a:schemeClr val="tx1"/>
                </a:buClr>
                <a:buSzPct val="120000"/>
              </a:pPr>
              <a:r>
                <a:rPr lang="es-EC" sz="1200" dirty="0" smtClean="0">
                  <a:latin typeface="Arial" pitchFamily="34" charset="0"/>
                  <a:cs typeface="Arial" pitchFamily="34" charset="0"/>
                </a:rPr>
                <a:t>En 0 todos son iguales</a:t>
              </a:r>
              <a:endParaRPr lang="es-EC" sz="1200" b="0" dirty="0" smtClean="0">
                <a:solidFill>
                  <a:schemeClr val="tx1"/>
                </a:solidFill>
                <a:latin typeface="Arial" pitchFamily="34" charset="0"/>
                <a:cs typeface="Arial" pitchFamily="34" charset="0"/>
              </a:endParaRPr>
            </a:p>
          </p:txBody>
        </p:sp>
        <p:cxnSp>
          <p:nvCxnSpPr>
            <p:cNvPr id="7" name="Straight Arrow Connector 6"/>
            <p:cNvCxnSpPr>
              <a:stCxn id="18" idx="3"/>
            </p:cNvCxnSpPr>
            <p:nvPr/>
          </p:nvCxnSpPr>
          <p:spPr>
            <a:xfrm flipH="1">
              <a:off x="2743203" y="1516861"/>
              <a:ext cx="854524" cy="3675625"/>
            </a:xfrm>
            <a:prstGeom prst="straightConnector1">
              <a:avLst/>
            </a:prstGeom>
            <a:ln>
              <a:solidFill>
                <a:srgbClr val="00B050"/>
              </a:solidFill>
              <a:tailEnd type="arrow"/>
            </a:ln>
          </p:spPr>
          <p:style>
            <a:lnRef idx="1">
              <a:schemeClr val="accent2"/>
            </a:lnRef>
            <a:fillRef idx="0">
              <a:schemeClr val="accent2"/>
            </a:fillRef>
            <a:effectRef idx="0">
              <a:schemeClr val="accent2"/>
            </a:effectRef>
            <a:fontRef idx="minor">
              <a:schemeClr val="tx1"/>
            </a:fontRef>
          </p:style>
        </p:cxnSp>
      </p:grpSp>
      <p:grpSp>
        <p:nvGrpSpPr>
          <p:cNvPr id="39" name="Group 38"/>
          <p:cNvGrpSpPr/>
          <p:nvPr/>
        </p:nvGrpSpPr>
        <p:grpSpPr>
          <a:xfrm>
            <a:off x="1839682" y="1537899"/>
            <a:ext cx="4691747" cy="2325747"/>
            <a:chOff x="1839682" y="1537899"/>
            <a:chExt cx="4691747" cy="2325747"/>
          </a:xfrm>
        </p:grpSpPr>
        <p:sp>
          <p:nvSpPr>
            <p:cNvPr id="19" name="TextBox 18"/>
            <p:cNvSpPr txBox="1"/>
            <p:nvPr/>
          </p:nvSpPr>
          <p:spPr>
            <a:xfrm>
              <a:off x="1839682" y="1537899"/>
              <a:ext cx="1758045" cy="323165"/>
            </a:xfrm>
            <a:prstGeom prst="rect">
              <a:avLst/>
            </a:prstGeom>
            <a:noFill/>
          </p:spPr>
          <p:txBody>
            <a:bodyPr wrap="square" tIns="91440" rtlCol="0">
              <a:spAutoFit/>
            </a:bodyPr>
            <a:lstStyle/>
            <a:p>
              <a:pPr algn="l">
                <a:spcBef>
                  <a:spcPct val="20000"/>
                </a:spcBef>
                <a:buClr>
                  <a:schemeClr val="tx1"/>
                </a:buClr>
                <a:buSzPct val="120000"/>
              </a:pPr>
              <a:r>
                <a:rPr lang="es-EC" sz="1200" dirty="0" smtClean="0">
                  <a:latin typeface="Arial" pitchFamily="34" charset="0"/>
                  <a:cs typeface="Arial" pitchFamily="34" charset="0"/>
                </a:rPr>
                <a:t>En 1 todos son malos</a:t>
              </a:r>
              <a:endParaRPr lang="es-EC" sz="1200" b="0" dirty="0" smtClean="0">
                <a:solidFill>
                  <a:schemeClr val="tx1"/>
                </a:solidFill>
                <a:latin typeface="Arial" pitchFamily="34" charset="0"/>
                <a:cs typeface="Arial" pitchFamily="34" charset="0"/>
              </a:endParaRPr>
            </a:p>
          </p:txBody>
        </p:sp>
        <p:cxnSp>
          <p:nvCxnSpPr>
            <p:cNvPr id="10" name="Straight Arrow Connector 9"/>
            <p:cNvCxnSpPr>
              <a:stCxn id="19" idx="3"/>
            </p:cNvCxnSpPr>
            <p:nvPr/>
          </p:nvCxnSpPr>
          <p:spPr>
            <a:xfrm>
              <a:off x="3597727" y="1699482"/>
              <a:ext cx="2933702" cy="216416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pSp>
      <p:grpSp>
        <p:nvGrpSpPr>
          <p:cNvPr id="40" name="Group 39"/>
          <p:cNvGrpSpPr/>
          <p:nvPr/>
        </p:nvGrpSpPr>
        <p:grpSpPr>
          <a:xfrm>
            <a:off x="1839683" y="1964861"/>
            <a:ext cx="2777621" cy="2541825"/>
            <a:chOff x="1839683" y="1964861"/>
            <a:chExt cx="2777621" cy="2541825"/>
          </a:xfrm>
        </p:grpSpPr>
        <p:sp>
          <p:nvSpPr>
            <p:cNvPr id="20" name="TextBox 19"/>
            <p:cNvSpPr txBox="1"/>
            <p:nvPr/>
          </p:nvSpPr>
          <p:spPr>
            <a:xfrm>
              <a:off x="1839683" y="1964861"/>
              <a:ext cx="2494827" cy="323165"/>
            </a:xfrm>
            <a:prstGeom prst="rect">
              <a:avLst/>
            </a:prstGeom>
            <a:noFill/>
          </p:spPr>
          <p:txBody>
            <a:bodyPr wrap="square" tIns="91440" rtlCol="0">
              <a:spAutoFit/>
            </a:bodyPr>
            <a:lstStyle/>
            <a:p>
              <a:pPr algn="l">
                <a:spcBef>
                  <a:spcPct val="20000"/>
                </a:spcBef>
                <a:buClr>
                  <a:schemeClr val="tx1"/>
                </a:buClr>
                <a:buSzPct val="120000"/>
              </a:pPr>
              <a:r>
                <a:rPr lang="es-EC" sz="1200" dirty="0" smtClean="0">
                  <a:latin typeface="Arial" pitchFamily="34" charset="0"/>
                  <a:cs typeface="Arial" pitchFamily="34" charset="0"/>
                </a:rPr>
                <a:t>En la diagonal todos son iguales</a:t>
              </a:r>
              <a:endParaRPr lang="es-EC" sz="1200" b="0" dirty="0" smtClean="0">
                <a:solidFill>
                  <a:schemeClr val="tx1"/>
                </a:solidFill>
                <a:latin typeface="Arial" pitchFamily="34" charset="0"/>
                <a:cs typeface="Arial" pitchFamily="34" charset="0"/>
              </a:endParaRPr>
            </a:p>
          </p:txBody>
        </p:sp>
        <p:cxnSp>
          <p:nvCxnSpPr>
            <p:cNvPr id="29" name="Straight Arrow Connector 28"/>
            <p:cNvCxnSpPr>
              <a:stCxn id="20" idx="3"/>
            </p:cNvCxnSpPr>
            <p:nvPr/>
          </p:nvCxnSpPr>
          <p:spPr>
            <a:xfrm>
              <a:off x="4334510" y="2126444"/>
              <a:ext cx="282794" cy="2380242"/>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grpSp>
      <p:grpSp>
        <p:nvGrpSpPr>
          <p:cNvPr id="43" name="Group 42"/>
          <p:cNvGrpSpPr/>
          <p:nvPr/>
        </p:nvGrpSpPr>
        <p:grpSpPr>
          <a:xfrm>
            <a:off x="2166257" y="3069771"/>
            <a:ext cx="4572000" cy="2743200"/>
            <a:chOff x="2166257" y="3069771"/>
            <a:chExt cx="4572000" cy="2743200"/>
          </a:xfrm>
        </p:grpSpPr>
        <p:grpSp>
          <p:nvGrpSpPr>
            <p:cNvPr id="41" name="Group 40"/>
            <p:cNvGrpSpPr/>
            <p:nvPr/>
          </p:nvGrpSpPr>
          <p:grpSpPr>
            <a:xfrm>
              <a:off x="2166257" y="3069771"/>
              <a:ext cx="4572000" cy="2743200"/>
              <a:chOff x="2166257" y="3069771"/>
              <a:chExt cx="4572000" cy="2743200"/>
            </a:xfrm>
          </p:grpSpPr>
          <p:graphicFrame>
            <p:nvGraphicFramePr>
              <p:cNvPr id="15" name="Chart 14"/>
              <p:cNvGraphicFramePr>
                <a:graphicFrameLocks/>
              </p:cNvGraphicFramePr>
              <p:nvPr>
                <p:extLst>
                  <p:ext uri="{D42A27DB-BD31-4B8C-83A1-F6EECF244321}">
                    <p14:modId xmlns:p14="http://schemas.microsoft.com/office/powerpoint/2010/main" val="213924436"/>
                  </p:ext>
                </p:extLst>
              </p:nvPr>
            </p:nvGraphicFramePr>
            <p:xfrm>
              <a:off x="2166257" y="306977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2383971" y="3494314"/>
                <a:ext cx="261258" cy="369332"/>
              </a:xfrm>
              <a:prstGeom prst="rect">
                <a:avLst/>
              </a:prstGeom>
              <a:noFill/>
            </p:spPr>
            <p:txBody>
              <a:bodyPr wrap="square" tIns="91440" rtlCol="0">
                <a:spAutoFit/>
              </a:bodyPr>
              <a:lstStyle/>
              <a:p>
                <a:pPr algn="l">
                  <a:spcBef>
                    <a:spcPct val="20000"/>
                  </a:spcBef>
                  <a:buClr>
                    <a:schemeClr val="tx1"/>
                  </a:buClr>
                  <a:buSzPct val="120000"/>
                </a:pPr>
                <a:r>
                  <a:rPr lang="es-EC" sz="1500" b="1" dirty="0" smtClean="0">
                    <a:solidFill>
                      <a:schemeClr val="tx1"/>
                    </a:solidFill>
                    <a:latin typeface="Arial" pitchFamily="34" charset="0"/>
                    <a:cs typeface="Arial" pitchFamily="34" charset="0"/>
                  </a:rPr>
                  <a:t>1</a:t>
                </a:r>
              </a:p>
            </p:txBody>
          </p:sp>
          <p:sp>
            <p:nvSpPr>
              <p:cNvPr id="17" name="TextBox 16"/>
              <p:cNvSpPr txBox="1"/>
              <p:nvPr/>
            </p:nvSpPr>
            <p:spPr>
              <a:xfrm>
                <a:off x="2373086" y="4931229"/>
                <a:ext cx="261258" cy="369332"/>
              </a:xfrm>
              <a:prstGeom prst="rect">
                <a:avLst/>
              </a:prstGeom>
              <a:noFill/>
            </p:spPr>
            <p:txBody>
              <a:bodyPr wrap="square" tIns="91440" rtlCol="0">
                <a:spAutoFit/>
              </a:bodyPr>
              <a:lstStyle/>
              <a:p>
                <a:pPr algn="l">
                  <a:spcBef>
                    <a:spcPct val="20000"/>
                  </a:spcBef>
                  <a:buClr>
                    <a:schemeClr val="tx1"/>
                  </a:buClr>
                  <a:buSzPct val="120000"/>
                </a:pPr>
                <a:r>
                  <a:rPr lang="es-EC" sz="1500" b="1" dirty="0" smtClean="0">
                    <a:solidFill>
                      <a:schemeClr val="tx1"/>
                    </a:solidFill>
                    <a:latin typeface="Arial" pitchFamily="34" charset="0"/>
                    <a:cs typeface="Arial" pitchFamily="34" charset="0"/>
                  </a:rPr>
                  <a:t>0</a:t>
                </a:r>
              </a:p>
            </p:txBody>
          </p:sp>
        </p:grpSp>
        <p:sp>
          <p:nvSpPr>
            <p:cNvPr id="42" name="TextBox 41"/>
            <p:cNvSpPr txBox="1"/>
            <p:nvPr/>
          </p:nvSpPr>
          <p:spPr>
            <a:xfrm>
              <a:off x="2601684" y="5263262"/>
              <a:ext cx="4093029" cy="323165"/>
            </a:xfrm>
            <a:prstGeom prst="rect">
              <a:avLst/>
            </a:prstGeom>
            <a:noFill/>
          </p:spPr>
          <p:txBody>
            <a:bodyPr wrap="square" tIns="91440" rtlCol="0">
              <a:spAutoFit/>
            </a:bodyPr>
            <a:lstStyle/>
            <a:p>
              <a:pPr algn="l">
                <a:spcBef>
                  <a:spcPct val="20000"/>
                </a:spcBef>
                <a:buClr>
                  <a:schemeClr val="tx1"/>
                </a:buClr>
                <a:buSzPct val="120000"/>
              </a:pPr>
              <a:r>
                <a:rPr lang="es-EC" sz="1200" b="1" dirty="0" smtClean="0">
                  <a:solidFill>
                    <a:schemeClr val="tx1"/>
                  </a:solidFill>
                  <a:latin typeface="Arial" pitchFamily="34" charset="0"/>
                  <a:cs typeface="Arial" pitchFamily="34" charset="0"/>
                </a:rPr>
                <a:t>P1     P2     P3     P4     P5     P6      P7     P8     P9    P10</a:t>
              </a:r>
            </a:p>
          </p:txBody>
        </p:sp>
      </p:grpSp>
      <p:sp>
        <p:nvSpPr>
          <p:cNvPr id="21" name="4 Rectángulo"/>
          <p:cNvSpPr/>
          <p:nvPr/>
        </p:nvSpPr>
        <p:spPr>
          <a:xfrm>
            <a:off x="420788" y="394490"/>
            <a:ext cx="8777406" cy="357188"/>
          </a:xfrm>
          <a:prstGeom prst="rect">
            <a:avLst/>
          </a:prstGeom>
        </p:spPr>
        <p:txBody>
          <a:bodyPr vert="horz" wrap="square" lIns="0" tIns="0" rIns="0" bIns="0" rtlCol="0" anchor="ctr" anchorCtr="0">
            <a:noAutofit/>
          </a:bodyPr>
          <a:lstStyle/>
          <a:p>
            <a:pPr defTabSz="914400">
              <a:lnSpc>
                <a:spcPct val="95000"/>
              </a:lnSpc>
              <a:spcBef>
                <a:spcPct val="0"/>
              </a:spcBef>
            </a:pPr>
            <a:r>
              <a:rPr lang="es-EC" sz="2000" dirty="0" smtClean="0">
                <a:latin typeface="Arial"/>
                <a:ea typeface="+mj-ea"/>
                <a:cs typeface="Arial"/>
              </a:rPr>
              <a:t>Calidad – Cómo medir la calidad de un modelo?</a:t>
            </a:r>
            <a:endParaRPr lang="es-ES" sz="2000" dirty="0">
              <a:solidFill>
                <a:schemeClr val="tx1"/>
              </a:solidFill>
              <a:latin typeface="Arial"/>
              <a:ea typeface="+mj-ea"/>
              <a:cs typeface="Arial"/>
            </a:endParaRPr>
          </a:p>
        </p:txBody>
      </p:sp>
      <p:sp>
        <p:nvSpPr>
          <p:cNvPr id="5" name="TextBox 4"/>
          <p:cNvSpPr txBox="1"/>
          <p:nvPr/>
        </p:nvSpPr>
        <p:spPr>
          <a:xfrm>
            <a:off x="301042" y="2264204"/>
            <a:ext cx="1614841" cy="507831"/>
          </a:xfrm>
          <a:prstGeom prst="rect">
            <a:avLst/>
          </a:prstGeom>
          <a:noFill/>
        </p:spPr>
        <p:txBody>
          <a:bodyPr wrap="square" tIns="91440" rtlCol="0">
            <a:spAutoFit/>
          </a:bodyPr>
          <a:lstStyle/>
          <a:p>
            <a:pPr algn="l">
              <a:spcBef>
                <a:spcPct val="20000"/>
              </a:spcBef>
              <a:buClr>
                <a:schemeClr val="tx1"/>
              </a:buClr>
              <a:buSzPct val="120000"/>
            </a:pPr>
            <a:r>
              <a:rPr lang="es-EC" sz="1200" b="0" dirty="0" smtClean="0">
                <a:solidFill>
                  <a:schemeClr val="accent3"/>
                </a:solidFill>
                <a:latin typeface="Arial" pitchFamily="34" charset="0"/>
                <a:cs typeface="Arial" pitchFamily="34" charset="0"/>
              </a:rPr>
              <a:t>Un </a:t>
            </a:r>
            <a:r>
              <a:rPr lang="es-EC" sz="1200" b="0" dirty="0" err="1" smtClean="0">
                <a:solidFill>
                  <a:schemeClr val="accent3"/>
                </a:solidFill>
                <a:latin typeface="Arial" pitchFamily="34" charset="0"/>
                <a:cs typeface="Arial" pitchFamily="34" charset="0"/>
              </a:rPr>
              <a:t>Gini</a:t>
            </a:r>
            <a:r>
              <a:rPr lang="es-EC" sz="1200" b="0" dirty="0" smtClean="0">
                <a:solidFill>
                  <a:schemeClr val="accent3"/>
                </a:solidFill>
                <a:latin typeface="Arial" pitchFamily="34" charset="0"/>
                <a:cs typeface="Arial" pitchFamily="34" charset="0"/>
              </a:rPr>
              <a:t> debe superar el 35</a:t>
            </a:r>
            <a:endParaRPr lang="en-US" sz="1200" b="0" dirty="0" err="1" smtClean="0">
              <a:solidFill>
                <a:schemeClr val="accent3"/>
              </a:solidFill>
              <a:latin typeface="Arial" pitchFamily="34" charset="0"/>
              <a:cs typeface="Arial" pitchFamily="34" charset="0"/>
            </a:endParaRPr>
          </a:p>
        </p:txBody>
      </p:sp>
      <p:sp>
        <p:nvSpPr>
          <p:cNvPr id="22" name="TextBox 21"/>
          <p:cNvSpPr txBox="1"/>
          <p:nvPr/>
        </p:nvSpPr>
        <p:spPr>
          <a:xfrm>
            <a:off x="6877050" y="254385"/>
            <a:ext cx="1739900" cy="1123384"/>
          </a:xfrm>
          <a:prstGeom prst="rect">
            <a:avLst/>
          </a:prstGeom>
          <a:noFill/>
        </p:spPr>
        <p:txBody>
          <a:bodyPr wrap="square" tIns="91440" rtlCol="0">
            <a:spAutoFit/>
          </a:bodyPr>
          <a:lstStyle/>
          <a:p>
            <a:pPr algn="l">
              <a:spcBef>
                <a:spcPct val="20000"/>
              </a:spcBef>
              <a:buClr>
                <a:schemeClr val="tx1"/>
              </a:buClr>
              <a:buSzPct val="120000"/>
            </a:pPr>
            <a:r>
              <a:rPr lang="es-EC" sz="2000" dirty="0" smtClean="0">
                <a:solidFill>
                  <a:srgbClr val="FF0000"/>
                </a:solidFill>
                <a:latin typeface="Arial" pitchFamily="34" charset="0"/>
                <a:cs typeface="Arial" pitchFamily="34" charset="0"/>
              </a:rPr>
              <a:t>Aumento de definición.</a:t>
            </a:r>
          </a:p>
          <a:p>
            <a:pPr algn="l">
              <a:spcBef>
                <a:spcPct val="20000"/>
              </a:spcBef>
              <a:buClr>
                <a:schemeClr val="tx1"/>
              </a:buClr>
              <a:buSzPct val="120000"/>
            </a:pPr>
            <a:endParaRPr lang="en-US" sz="2000" b="0" dirty="0" err="1"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403819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barn(inVertical)">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barn(inVertical)">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barn(inVertical)">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4" descr="data:image/jpeg;base64,/9j/4AAQSkZJRgABAQAAAQABAAD/2wCEAAkGBhISEBUSEhMVFBIVFRQUFBQVFBQUFBQUFBQVFBUUFBQXHCYeFxkjGRQUHy8gIycpLCwsFR4xNTAqNSYrLCkBCQoKDgwOGg8PGiwkHCQsLCwsKiwsLCwpKSwsKSwpLCwpKSwpLCwsKSksKSwsLCksKSwsLCwsKSwsLCwpKSksLP/AABEIAMIBAwMBIgACEQEDEQH/xAAcAAACAgMBAQAAAAAAAAAAAAAEBQMGAAECBwj/xAA+EAABAwIEAwUGBAUDBAMAAAABAAIDBBEFEiExBkFREyJhcZEHFDJSgaFCcrHBI2KS0fAVM6JD0uHiFrLC/8QAGgEAAwEBAQEAAAAAAAAAAAAAAgMEAQAFBv/EACoRAAICAQQCAQMDBQAAAAAAAAABAhEDBBIhMQVBEzJRgRQiYTOhscHR/9oADAMBAAIRAxEAPwCz3sumSqGZyG94skSQwPkn0SeuqF1PVpNXVammh0VYFiM+6QyzaoqvqkmlqFMylR4JJ50tkqdVxU1SWuqdU7HivkXJlho3XKseHwquYMLgK1UhARRgIkxi2LRB1UjG/EbIszaKo469zn2BVmPFvEt0W6gmYdiE9o7LyumMrdiUwpuKJoj3tQnPTP0BuPXIApSV5zRe0po0cn9Hx1A/dwCB4pL0dZY3FR3QkWNwv2ePVEslB2IKCqNJAVu60Fiw4wuXJctkLghccZmW8y4WFccStkUUz1znQ08yxmogqXqv4k5NKmZJax9yosrHQAJil8iOnQT0kYctCLgCGYjaZq44KazRYi2Q6LE9LgCy31ZSipmsjsQmVerqtVSlRsI2aqK1KKurXE9UltTMpZSspjCiKrmSyeVFTOSurchxq2MlwgOpmQZcupSo16UY0jzskm2WPCazQKzUtdoqBRT2KeU1clNUzLstzq3SyWy0b3PzAaIWhq7vCu2HTxZe9bVVYXSFyKs05dwl+IvB2XoMlDC/oltbwa12rVSsi9gNM84fGuMvRWXFuGXxC/JIHBURp9AMnoWyfheR9UyixeriPdffzSZkxbsp24m4eKyUE/RqZYqb2k1MZAkjzeSdUftWgOkjS36FUaHEml13BTTUsMjdLXSZYYP0FZ6nRcYUkvwytHmbJmyoY74XA+RBXhkuDM0sbE9FHHFUxk9nK4W/mI+ynlgXpm2e8rTl4vT8d4jBoXZgPnbfTzCc0fthdtLTg+LH2P8ASR+6Q4NBHo0j0BUzJDS+0qil3c6Ink9un9TbhHNxSGX/AGpWSflcCfTdKldGojnlS6Y6oioeg3uUE3yURB6goMoidyGSwjtiYULLlAsTXDGarV2c+ENWxaLSMZFosVyXAiyPEawKsVtYCURiEzkhmY7dJy2WwpEssgQkmqhmkcN1CahJSYxyRJMNErqwUc6dA1MqdiTTFTkKpFwpZTqol6KIZdnTDqjqdyCaEbFayXkCSHuAtvIfAJ/LC4/ClPB8OZx8Vdn4ZlFx0VeF7UKkLKSNzba7pjHjhDg1K5w9rtjYbKWioS57XHzT5JVbBQbxdV/wPEheblXPjao7oaqSQjwqogTfJlly5dErkuTgDmyje+2y6LkPI7VY2cbFW9ut9QpYcXcBqAdb6oRxUblLJhocO4ga5tnAjy/QrnJCbZSwixBB0cL6C3jdJHLSnb5G0Op8MjOfLcZA7UG4Nmg7H+Y2tdaj4dfYOzDl4HNc3Fz0tug6abINz3htc666BNhirxobG+huNbdNEqUhOSbXCJqbEKmJps95a0lpzd9oI5d66KpuKXH/AHI2u/KSw/uPshqbE4nMc0khxLnFwAOpDgB1t3j6I2lfAWnMWkW+E5Qbi7jbS/8ALukvHGXYuMprpkxxiB34nM/O24/qb/ZTxRZ/gcx/5XtJ/pNj9krq6KDMAC4ZnPYLWI7hIc7XlcWQHuTmsc/OLC4O4uQSCB9WnVLemj6KY5cnss2QtPeBHmCP1TnCgvOouIJmfDK4Dpckeh0Xo3s/xNlfDLGWNZWQN7UFmjZ4gbOu3k9umo6oFp2nY75b9FhY3RYtMdotJ6QAqloQ5BzYSiKSll6pgyjed0EmmUbqKhXYV4Ja/DfBXitw11tlXqmlkBIypSxt9HfIVuppbJNVmyttRASNRZVjFILXTYRafIDlYqcVpYsVYk3dSwya2UK7i+IeYWVZtluwB5jFwrdR8ScnKpURs0Ils45qlRVcgNl6iq4pN7I4UrLXb0VDgd0Nke3E5Gi110sVqrNUqFXGE95MvRV1M8Ta97i4pc4KyCqNCJO2cOaopDZSEIGdxzeC2To5Kzb3KMuXDpdNN1xnSZTCUWdOKhe7VEPpHhme3dKFUs5DEjd0SynBaNdeqhbHoD5qQNvYdBdJbMl/BOIu808gPupHyhDvmsh3yEpaTYpQcuWTdppYC1tDbnbmFEZeQOijutgX2TKHqKJBUOGxIIuND13t6lESYvI5rmkg5tCbWNt7aab67cyoW0Tz+E/XRYaJ/T7hZaC2sgXpHsDBOL+Ap5s35e6P1svO3wOG4K9V9h1L2cOIVhGrYmQRu/mkJLgPSNEZRZ2jTwWLuOPQLEujQyLD7KcRWRpYoZGqMMgkYCEsqaJt0wkKAqJCiToxiXEKBpGyRVXDjHhWGreSlU0jxsqIzAKPivC7mm7PRJ/cnA2e0gdQvRZHu5hDT07XDVv2R7kcVODht0gvG4O/VSx8LytN3JgzC3xvzxEjw5J0cacW2kZ9QiTMfQt92IYl7pCCmJxRuyjliY/ZGs0W6ELLFuiKCtITOlxDMkc9C9u2q6pJC3fRPjKxhYJHtO9kNNRNclElYb7qWHFuqYp0dRupwsjZK6iAjcJ22vBC25wO4R/KC4FUe0XUbJbAgi91YKnDGO20KT1OFvbtqEjI7Cjx2dy1Dexs12vNqBjZcrkt5IiOOwUspBSdI6c5QvkXchQ6GKBijeZZa58V1DEXODWi5OwT3D6ERvINi4NDnHoSTYD6ArJ5FBDoxsV09Dc2ce8Dq3mBa5JP2RVCRfKBbdx8jbKPuUdHUB5PdIuLi/Np5rl1JkJJBFwPLQaW+ineW7TGqNco5cVE5SOKhcUCQw0V7HwnSdjgUItZ1VUPlPi1l2tPo1i8bFybDU8h1PIL3rFqUQtpKQbU9NG0/mcBc/8AG/1ToIXPojjh0CxExjQLE8nDHSoQVrXEhpzZTZ1tbE7Apa5r3Q5Xktf1bcbHQE+VgfqktXG0nvtkadLubmF/qzUpMMW51YbkWhzwRcbXttzHJBVLEvpuFHPaHsMpG4PbHQ+RNwpp8BnibmL5co5FzXj+6a9I/uB8iI5IbqB1F4Kaokf3XNHdt3rjUdFqLEuXdP2KHFg3+w7Rw3DWnksODDkju0f8h9CtmrLfiB+oT3pmumDaFb8BB5WVfxbDC3TkrhX4xkaCG5r8+iTzVzJB3hZLxwcjkUuTCLnoULWUj4uat87YjoNEpr6MHUG66eAVLBGQlpsWtodUZLNG5t+aAqKLXuixQFeHMCDHuUv4FKMoSr0Tc7riQWFxulsdS4c0VHXg7q1NMeSOc4AG6ZxT6C6X5w5dyTAC66jgp1VY2XIqgdiljZ7guWQkB301SZSNGYha46hRy4ePwlc0UxNzyvopG1AN7cjZTylbJ5vkV1VO5vJBpvUTIrhvChI/tHDut26F3/hapUhuN3wHYDgnZN7R/wAbht8oP7qOqpJA6Z99HNIa0ak2FgfDnp4qwPj6IQwOJsB1PhYeK82U8im5NdlyUapCjCqTtHk2IFmtFxbRu+n1+ybSXHxNzA92wNxoOTTz8ULNdp5g6/2K4GJuG9neflZbu3OzaA8RyaFotcXI157bpe5H1s4e7NsLADW/+aoFzVRA4ccFYd2+I0sXJ07CfysOd32aV67i1V2tbM7lnLB5M7n/AOVSPYvSD36Spd8NLTyS+TnDK37Z1ZsJcSbncm58zqU+IrIP2DRaXbRosThJX34STtI4ev8A3KP3OZv/AFSelwf+5Sw46w7gj6KDFMYkc6FlPHmBkHbOcLBsVjmseu1vJOyYnFbrBUk+BnScXywZYnyszO+BrnNDndcoIJKazcQSvYWuDdedgf2VN4i4YjqgHElkrAQyRu4vyI5i6S00mKUndLW1UQ5g98D62/dBjyp9nOCLm+KXfM23iwfsVsUh0JbGefwFKKLjRpsJYpI3dHNNvVNWY/A4fEFd8WOrinYu37LFHjYDQHRg2HJLsWxNj2W7An/OqEbjEPzhTMrYzs9vqskpNUkzFtK9NX2FjTvt4Fp/dC9vCSP4MumtgL/onOP1cETWFzwHSSNjaG63c/QXHTxVSliqqaZ80B7VryM0Tja1vkO36KGnCVMcqaG2IdkdWRyA22LCqpjE0gHdjkPgGFWeh46hccszHwP2s8aHyPNO4qiF4u17TfxH6K6GKGVW5V+Bbk4nkz8TfzhePNp/shJ8Xa7RzT9QvY5IGfy/ZK6zBIHjvMYfRTSw0+GGppnjU+W/d28VGr9jXBkYaXREAjkdvoqTUUZb/ZKdrsIha8jZTNqzax1Q6xduZ1E+ljZcEkKNSwy2OuyxnPgO95DWAN3OgW2nK23NQkNcP0W3HTe6nJmiGV5JAG50+pVxwRjo4sj2huXmDo4b3VNp2OdI0N+K4tfYEa3VyxOYtgd8xGUW+Z2g+5RSXSKoKkGMqA4BzTcHUFdwVQaSSLggj1S2qk7KEBu4DWt6XJDRdRwxvZcySZhbmA23X6JNexg6Y5jgbEA5A3W1ybkkWO4JOqT4xRBsh7Pbp0O1h1XEVTnaHAWB29dCsc5LfBqYqkuN9FC96aP1JBQ01GDtotUl7CUi/cAt7HBq2e1nTzRUzT1aAHPt9Hv9E7wbZLsSpvd8Lw2l5v7Wqf5vPdv9Hn0TLBBoFVD0LmyxtbosXTBosTqFCRjP8suxEeqStx53yFSNx13yFelk/c/2pJC1KhyyHqtupumqWRY0ebCiX4ucpysJdY281JPAnyFvBcZrhBA+YsL8gvlG55fQeKg4exeCqia8NYHEAuZocp6X5qfBKeYQAVBDpDfNppYnQJTifAsbn9pA90Em92aAnyUcGovkYyy+4Nvoxlvyi63/AKfENTG3zDQq9Se/w6EtmaOezk2p8cfs+JwPkCvXx5cMo1JL8CJKSYW7Co92xt8DsfVD1mGsaC5xLABq74gNOfNSjG2/I70XQxth0LXfVpSpwjL0v9/5NToVz4IXMDgGyMOo0v8A8Sq9icUNOx0jmEBu4aNb3tt5q8w4pENNWjplP6Ku4jiDZ55Gdl/ByNAe5ts7iXB4IOhFsvLkUicXj5TNT3EWGYJHPG2QSvs4A2aRdt+ROuqidw0wkjtJ2m9rEtv9BbVKH4JJE7PSTOiPyHvMPhzsPVNKLiioHdqIA+344yCPTceio0+aPU7f5BlH7ENVwYHgtFRNtqO5f0tcJXWez11u7K42+Zl728irnBjlO8gkOBHzXuPVEOxaD5/smZYQlVJsyMq7PJMR4LqWahmf8u/9JVekjLSQ4EEbgixHmCveDXwH8YVa45w+ldTGR7gHgtDHAd4EuA16tsdfJSzwNK0himmeVLF05tlyphhsFddoVwsXHUPuH6Bj2OL2g62B6acim2IUeeNrGuyhpBvubD90HgYtCPMn7owzrz5Z6m0NUeCOtEbIhG9xsdA43JBGty7kbrilc58FnG98wBI3FyASFKZgdP1WO1aWjQWsCOXkiU7RlAWHQ2ccpOQDLa9wXDcjojHLUMYa0NGwFlslZKVswhcpqOmMkjIx8T3NYPNxAH6rhwVn9meG9ricFxoxxlPgGDMPvZBV8Glm48ANeIx8MEUULendGY//AG+ykwhtrIOvl7WeSX53ud9CTb7WRtE6yrxzTZ040WKPYLSEbU6LFRYqhI1gOwC6fFYXsFWqevlj0N0zgxy+hCt084qSvoGV0NoI7jYIjsCgYcUbZS/6q1MyO5NwXAKfHIYIipmx6aoBuLtU0eJtKTLG5do7cid9PbVVriLif3aWNhYS1/xP5N800xnGSGtEYub6+Syqw1tREBI3UhQ5ILHIOLtEtDicUrQWuGqmLT5+Ko1TwZPC7NTyEDpy9EVQ4zVxaSMuOoXoaXNCPDSYE4/YuQBtZ2/WykNLfp6JVScRgjvNI+iLGOs6H0T8u2f0RoWnXZufB2uGwvfyS+t4X0vGfoUwGOs6KePGIzupnibC3I85x+qkpm3LSe8A7wB5n0Viwualmj/h5M9vxC5v49UFi+MCoqpY+z/hsa2z7aOJ3Hiq3WcN97PA8xO6AmynUnCQxU0Xh2FAN70cWb8jcp/cIV2DQSODJII77/DmbtycNlXcPx2tgIbJ/Eb13VnoOK2uHebYr1I5cc4NOCv+P+CWmn2A1PAVM638Fjd75HPb5WsbeoSOu9lwN+ykLeYD+8PIkAEfdXY8QQ+K6ZjMJ6/ZSvC36D3o8Yxjhuopv91lm8njvMP15eRsla98xGppPdpXTEGPs3Xaba902A8V4RI1ubuklvK+h8j48lLkhsGRlZYcNdaJtuikc9Joqx7Bvp0OyJGINd4Hx29V5UsLtsojJdBTnLls5GyHdItCVaohDBlYOeimLgUqzrYkI2XbQWhldegeymnLWVlTbVkPZMP88h/9R6rzSKt0s4fUL2z2dUAGDhw/68znE/yx90fdq2EW5A9CYQEclKx1lZZML8EtrsOsFmPFKA+Ukxaa1Yls8ZDisVNsVSGslM07gIOegjCPSvG2Oy3b0WRbsUSw0bDsVOMOaqpQ4s+M2d1Vjo8Za7mvQxd8vgBoLbh7VPHQNWRztKJY4L1ckMDhcXyJTlfJyykaDtdEBaa5dtcF504R+1jUzfZqN9KOYup2uC6keANVNLD7RtlexGvhhcGuABKNpmRuFwAlfEuAicZm7j7FVqHFp6Z2V4JaOaHFJJ8mtF9FO2/wroUrOYSfDeK2PAvv908hro3c17qlp5rlUTNTRC7DWfKh34Ex24sm3aDqt5x1UOTa7UY/kYirVnC7hcsKrOJsfC1xc3YE7br1AOCU8S00RiJfbUFSvG10FaKlwjVQTxhzgM/Q+asr6Blu6xp+i85q8Icw54HW5iyMwzjWeI5Zm3HUIsORKSb5NatcFzZTsOjmN9AtyYHAd4mf0hQUHE0Mg5Apuydh2IVuoWKfOONP+wqDa+plar+A6WX8BYerDb7bKsYt7PJWAuid2oGtiLP/ALFemukZ8wXUeQ/iCieC/QzejwWSN7CQQQRu08vXZcF/XTwXoftOp6dr4gCO2cCTYbtHXxVCkpvRRzjtlTGxlaOGzIhjkIYT4qWJ/JLkl6DTJ7c19QcO4P2FBSwndkLM353DM/7kr514Sw73iup4fnmYD4tzZnf8QV9Uys1R4FcnYOR8Cv3NBV1Bon7WKCrh0VLgmDuPOqnDO+dFisk9H3isXbEZuZVAscwEWK5YVIorDYlxDAA7UJQ7BnsOiuKwsB5JkZuJhWKd0jUwjrnDdG1bGgbJJNXsBsU79Xt7KNPo5Z3SGQxIroYkUsZUNKIieOiOOpcnwj1V4R1yMI8SKkmqy6yDDx0XcdVZPfySVI5eGQ3ozZuu5XFVQRSbgINlRfmpPeCAlfop92DLxT9AM3CjN2rIsIezYlHsrgu6mp7twpvnljdWefn0GTF2jmCgldzUzcHl6lSYPiutirJBKHBeLLzuT5HDo5aNVbK43BpfmKBxXhSScZXONld8qwsWy8nla5mkZ+nivR5+/gxwFgTok9bwrIPwhw+69SeV0IWuGoClyeUeFWpJhfpkzw+alMZ1aWo3DpHyaNJXpWMcLxytOgVGdgMlI8kAln3C9HR+ZWdUnTPK8jiy4cTliVs3/psnNx9VsYdINnn1RlPXhyJzhfQYssJxqcmmfES8lqk6bKtW8KCSTtJHFzrWuSdB/hUUnCrbaFWiU6LTC0jxSMiwN9sKPlNUudzKVLwm+3dsUJ/8fLTdw1V7LspUj4GvGoUr2p8dHpafzc4tLKrX3IvZxhEENW2slJaI8wa3LduZ7S0O6i1z6r26CoY9uZjg5p2I1XkVNGGxho63KPw3EZYHXjdYc2n4T9E2Diuj6bHljmjui7R6iVHJqEhwzixkvdf3H9DsfJMveh1VEVfJ180QywalbXTphdaQ2M2nmzSpWuUK20rzUxgQAugFwxylATAWBYhTlzdFSMUoXB19V6LlQNdhYeNkucNxdotW9PO0UKlxAtNim0GIjqucSwEjYJO6new81M55IdH2el1uHOueyxGu00Qktc4JbFWOG6JFSCp5arUe5Hqxx4/QTBibkWMUcQlsZau3HTRDLWZ3xuY5Ycf2DRXklMKWu5HZV+KRGwypDyZN1tis2nxzjTHjozu1MMOxgt0cklBVEmx2TM0mYaLMugWoju9nxWuUdNk2+i2UmJBw3RzXAqhwyvYfBPcPxTqvnc+hzYn0TKcX0PZKe+yijabruKuCx1a1RPDN+jdyJwxQVWHNkFiFycVaOYUbsbYOYToYc0XcUwHKL7KPxRgPYkvZp1HIpLS4nyKsPFeL9p3W8z9lWX0i+/8AHOcsK+ZcnynkfGY80m4cMbxTBylbB0SFrXN2KJZiTwrJxS+k+Xy+K1EH+1DttL1UjogAkrcRkKKhilfuUFMRHxWqk+g0zCNpcToF3RVjZW5m7IN+Dl4s52iPoqNsbQ1uwRxTPqPE6PLpotZH36JC26MpsXkj55m+O6GIWsqapNdHstFhZj8ZAN1tVoxBYt3BbmRhYsWKAMkjRDVixNXQLO1sLFiIEDrW6KuVzR0WLEufRfpOxXI0X2WMCxYvOmfYaZ8HbAiAFtYgRc2YGhEwtWLEaJ8j4D6Yap3S7LFi9DF9J8d5L+oanCijWLErP0edALa423UUjj1WLF5iXI8DlceqFlceqxYrsSFSApd1GVtYvTXQkicFGAsWLmYEwDVO6Ud1YsWnInC6C0sXBGysWli440trFi44/9k="/>
          <p:cNvSpPr>
            <a:spLocks noChangeAspect="1" noChangeArrowheads="1"/>
          </p:cNvSpPr>
          <p:nvPr/>
        </p:nvSpPr>
        <p:spPr bwMode="auto">
          <a:xfrm>
            <a:off x="152400" y="-731838"/>
            <a:ext cx="246697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solidFill>
                <a:srgbClr val="333D47"/>
              </a:solidFill>
            </a:endParaRPr>
          </a:p>
        </p:txBody>
      </p:sp>
      <p:sp>
        <p:nvSpPr>
          <p:cNvPr id="12" name="AutoShape 6" descr="data:image/jpeg;base64,/9j/4AAQSkZJRgABAQAAAQABAAD/2wCEAAkGBhISEBUSEhMVFBIVFRQUFBQVFBQUFBQUFBQVFBUUFBQXHCYeFxkjGRQUHy8gIycpLCwsFR4xNTAqNSYrLCkBCQoKDgwOGg8PGiwkHCQsLCwsKiwsLCwpKSwsKSwpLCwpKSwpLCwsKSksKSwsLCksKSwsLCwsKSwsLCwpKSksLP/AABEIAMIBAwMBIgACEQEDEQH/xAAcAAACAgMBAQAAAAAAAAAAAAAEBQMGAAECBwj/xAA+EAABAwIEAwUGBAUDBAMAAAABAAIDBBEFEiExBkFREyJhcZEHFDJSgaFCcrHBI2KS0fAVM6JD0uHiFrLC/8QAGgEAAwEBAQEAAAAAAAAAAAAAAgMEAQAFBv/EACoRAAICAQQCAQMDBQAAAAAAAAABAhEDBBIhMQVBEzJRgRQiYTOhscHR/9oADAMBAAIRAxEAPwCz3sumSqGZyG94skSQwPkn0SeuqF1PVpNXVammh0VYFiM+6QyzaoqvqkmlqFMylR4JJ50tkqdVxU1SWuqdU7HivkXJlho3XKseHwquYMLgK1UhARRgIkxi2LRB1UjG/EbIszaKo469zn2BVmPFvEt0W6gmYdiE9o7LyumMrdiUwpuKJoj3tQnPTP0BuPXIApSV5zRe0po0cn9Hx1A/dwCB4pL0dZY3FR3QkWNwv2ePVEslB2IKCqNJAVu60Fiw4wuXJctkLghccZmW8y4WFccStkUUz1znQ08yxmogqXqv4k5NKmZJax9yosrHQAJil8iOnQT0kYctCLgCGYjaZq44KazRYi2Q6LE9LgCy31ZSipmsjsQmVerqtVSlRsI2aqK1KKurXE9UltTMpZSspjCiKrmSyeVFTOSurchxq2MlwgOpmQZcupSo16UY0jzskm2WPCazQKzUtdoqBRT2KeU1clNUzLstzq3SyWy0b3PzAaIWhq7vCu2HTxZe9bVVYXSFyKs05dwl+IvB2XoMlDC/oltbwa12rVSsi9gNM84fGuMvRWXFuGXxC/JIHBURp9AMnoWyfheR9UyixeriPdffzSZkxbsp24m4eKyUE/RqZYqb2k1MZAkjzeSdUftWgOkjS36FUaHEml13BTTUsMjdLXSZYYP0FZ6nRcYUkvwytHmbJmyoY74XA+RBXhkuDM0sbE9FHHFUxk9nK4W/mI+ynlgXpm2e8rTl4vT8d4jBoXZgPnbfTzCc0fthdtLTg+LH2P8ASR+6Q4NBHo0j0BUzJDS+0qil3c6Ink9un9TbhHNxSGX/AGpWSflcCfTdKldGojnlS6Y6oioeg3uUE3yURB6goMoidyGSwjtiYULLlAsTXDGarV2c+ENWxaLSMZFosVyXAiyPEawKsVtYCURiEzkhmY7dJy2WwpEssgQkmqhmkcN1CahJSYxyRJMNErqwUc6dA1MqdiTTFTkKpFwpZTqol6KIZdnTDqjqdyCaEbFayXkCSHuAtvIfAJ/LC4/ClPB8OZx8Vdn4ZlFx0VeF7UKkLKSNzba7pjHjhDg1K5w9rtjYbKWioS57XHzT5JVbBQbxdV/wPEheblXPjao7oaqSQjwqogTfJlly5dErkuTgDmyje+2y6LkPI7VY2cbFW9ut9QpYcXcBqAdb6oRxUblLJhocO4ga5tnAjy/QrnJCbZSwixBB0cL6C3jdJHLSnb5G0Op8MjOfLcZA7UG4Nmg7H+Y2tdaj4dfYOzDl4HNc3Fz0tug6abINz3htc666BNhirxobG+huNbdNEqUhOSbXCJqbEKmJps95a0lpzd9oI5d66KpuKXH/AHI2u/KSw/uPshqbE4nMc0khxLnFwAOpDgB1t3j6I2lfAWnMWkW+E5Qbi7jbS/8ALukvHGXYuMprpkxxiB34nM/O24/qb/ZTxRZ/gcx/5XtJ/pNj9krq6KDMAC4ZnPYLWI7hIc7XlcWQHuTmsc/OLC4O4uQSCB9WnVLemj6KY5cnss2QtPeBHmCP1TnCgvOouIJmfDK4Dpckeh0Xo3s/xNlfDLGWNZWQN7UFmjZ4gbOu3k9umo6oFp2nY75b9FhY3RYtMdotJ6QAqloQ5BzYSiKSll6pgyjed0EmmUbqKhXYV4Ja/DfBXitw11tlXqmlkBIypSxt9HfIVuppbJNVmyttRASNRZVjFILXTYRafIDlYqcVpYsVYk3dSwya2UK7i+IeYWVZtluwB5jFwrdR8ScnKpURs0Ils45qlRVcgNl6iq4pN7I4UrLXb0VDgd0Nke3E5Gi110sVqrNUqFXGE95MvRV1M8Ta97i4pc4KyCqNCJO2cOaopDZSEIGdxzeC2To5Kzb3KMuXDpdNN1xnSZTCUWdOKhe7VEPpHhme3dKFUs5DEjd0SynBaNdeqhbHoD5qQNvYdBdJbMl/BOIu808gPupHyhDvmsh3yEpaTYpQcuWTdppYC1tDbnbmFEZeQOijutgX2TKHqKJBUOGxIIuND13t6lESYvI5rmkg5tCbWNt7aab67cyoW0Tz+E/XRYaJ/T7hZaC2sgXpHsDBOL+Ap5s35e6P1svO3wOG4K9V9h1L2cOIVhGrYmQRu/mkJLgPSNEZRZ2jTwWLuOPQLEujQyLD7KcRWRpYoZGqMMgkYCEsqaJt0wkKAqJCiToxiXEKBpGyRVXDjHhWGreSlU0jxsqIzAKPivC7mm7PRJ/cnA2e0gdQvRZHu5hDT07XDVv2R7kcVODht0gvG4O/VSx8LytN3JgzC3xvzxEjw5J0cacW2kZ9QiTMfQt92IYl7pCCmJxRuyjliY/ZGs0W6ELLFuiKCtITOlxDMkc9C9u2q6pJC3fRPjKxhYJHtO9kNNRNclElYb7qWHFuqYp0dRupwsjZK6iAjcJ22vBC25wO4R/KC4FUe0XUbJbAgi91YKnDGO20KT1OFvbtqEjI7Cjx2dy1Dexs12vNqBjZcrkt5IiOOwUspBSdI6c5QvkXchQ6GKBijeZZa58V1DEXODWi5OwT3D6ERvINi4NDnHoSTYD6ArJ5FBDoxsV09Dc2ce8Dq3mBa5JP2RVCRfKBbdx8jbKPuUdHUB5PdIuLi/Np5rl1JkJJBFwPLQaW+ineW7TGqNco5cVE5SOKhcUCQw0V7HwnSdjgUItZ1VUPlPi1l2tPo1i8bFybDU8h1PIL3rFqUQtpKQbU9NG0/mcBc/8AG/1ToIXPojjh0CxExjQLE8nDHSoQVrXEhpzZTZ1tbE7Apa5r3Q5Xktf1bcbHQE+VgfqktXG0nvtkadLubmF/qzUpMMW51YbkWhzwRcbXttzHJBVLEvpuFHPaHsMpG4PbHQ+RNwpp8BnibmL5co5FzXj+6a9I/uB8iI5IbqB1F4Kaokf3XNHdt3rjUdFqLEuXdP2KHFg3+w7Rw3DWnksODDkju0f8h9CtmrLfiB+oT3pmumDaFb8BB5WVfxbDC3TkrhX4xkaCG5r8+iTzVzJB3hZLxwcjkUuTCLnoULWUj4uat87YjoNEpr6MHUG66eAVLBGQlpsWtodUZLNG5t+aAqKLXuixQFeHMCDHuUv4FKMoSr0Tc7riQWFxulsdS4c0VHXg7q1NMeSOc4AG6ZxT6C6X5w5dyTAC66jgp1VY2XIqgdiljZ7guWQkB301SZSNGYha46hRy4ePwlc0UxNzyvopG1AN7cjZTylbJ5vkV1VO5vJBpvUTIrhvChI/tHDut26F3/hapUhuN3wHYDgnZN7R/wAbht8oP7qOqpJA6Z99HNIa0ak2FgfDnp4qwPj6IQwOJsB1PhYeK82U8im5NdlyUapCjCqTtHk2IFmtFxbRu+n1+ybSXHxNzA92wNxoOTTz8ULNdp5g6/2K4GJuG9neflZbu3OzaA8RyaFotcXI157bpe5H1s4e7NsLADW/+aoFzVRA4ccFYd2+I0sXJ07CfysOd32aV67i1V2tbM7lnLB5M7n/AOVSPYvSD36Spd8NLTyS+TnDK37Z1ZsJcSbncm58zqU+IrIP2DRaXbRosThJX34STtI4ev8A3KP3OZv/AFSelwf+5Sw46w7gj6KDFMYkc6FlPHmBkHbOcLBsVjmseu1vJOyYnFbrBUk+BnScXywZYnyszO+BrnNDndcoIJKazcQSvYWuDdedgf2VN4i4YjqgHElkrAQyRu4vyI5i6S00mKUndLW1UQ5g98D62/dBjyp9nOCLm+KXfM23iwfsVsUh0JbGefwFKKLjRpsJYpI3dHNNvVNWY/A4fEFd8WOrinYu37LFHjYDQHRg2HJLsWxNj2W7An/OqEbjEPzhTMrYzs9vqskpNUkzFtK9NX2FjTvt4Fp/dC9vCSP4MumtgL/onOP1cETWFzwHSSNjaG63c/QXHTxVSliqqaZ80B7VryM0Tja1vkO36KGnCVMcqaG2IdkdWRyA22LCqpjE0gHdjkPgGFWeh46hccszHwP2s8aHyPNO4qiF4u17TfxH6K6GKGVW5V+Bbk4nkz8TfzhePNp/shJ8Xa7RzT9QvY5IGfy/ZK6zBIHjvMYfRTSw0+GGppnjU+W/d28VGr9jXBkYaXREAjkdvoqTUUZb/ZKdrsIha8jZTNqzax1Q6xduZ1E+ljZcEkKNSwy2OuyxnPgO95DWAN3OgW2nK23NQkNcP0W3HTe6nJmiGV5JAG50+pVxwRjo4sj2huXmDo4b3VNp2OdI0N+K4tfYEa3VyxOYtgd8xGUW+Z2g+5RSXSKoKkGMqA4BzTcHUFdwVQaSSLggj1S2qk7KEBu4DWt6XJDRdRwxvZcySZhbmA23X6JNexg6Y5jgbEA5A3W1ybkkWO4JOqT4xRBsh7Pbp0O1h1XEVTnaHAWB29dCsc5LfBqYqkuN9FC96aP1JBQ01GDtotUl7CUi/cAt7HBq2e1nTzRUzT1aAHPt9Hv9E7wbZLsSpvd8Lw2l5v7Wqf5vPdv9Hn0TLBBoFVD0LmyxtbosXTBosTqFCRjP8suxEeqStx53yFSNx13yFelk/c/2pJC1KhyyHqtupumqWRY0ebCiX4ucpysJdY281JPAnyFvBcZrhBA+YsL8gvlG55fQeKg4exeCqia8NYHEAuZocp6X5qfBKeYQAVBDpDfNppYnQJTifAsbn9pA90Em92aAnyUcGovkYyy+4Nvoxlvyi63/AKfENTG3zDQq9Se/w6EtmaOezk2p8cfs+JwPkCvXx5cMo1JL8CJKSYW7Co92xt8DsfVD1mGsaC5xLABq74gNOfNSjG2/I70XQxth0LXfVpSpwjL0v9/5NToVz4IXMDgGyMOo0v8A8Sq9icUNOx0jmEBu4aNb3tt5q8w4pENNWjplP6Ku4jiDZ55Gdl/ByNAe5ts7iXB4IOhFsvLkUicXj5TNT3EWGYJHPG2QSvs4A2aRdt+ROuqidw0wkjtJ2m9rEtv9BbVKH4JJE7PSTOiPyHvMPhzsPVNKLiioHdqIA+344yCPTceio0+aPU7f5BlH7ENVwYHgtFRNtqO5f0tcJXWez11u7K42+Zl728irnBjlO8gkOBHzXuPVEOxaD5/smZYQlVJsyMq7PJMR4LqWahmf8u/9JVekjLSQ4EEbgixHmCveDXwH8YVa45w+ldTGR7gHgtDHAd4EuA16tsdfJSzwNK0himmeVLF05tlyphhsFddoVwsXHUPuH6Bj2OL2g62B6acim2IUeeNrGuyhpBvubD90HgYtCPMn7owzrz5Z6m0NUeCOtEbIhG9xsdA43JBGty7kbrilc58FnG98wBI3FyASFKZgdP1WO1aWjQWsCOXkiU7RlAWHQ2ccpOQDLa9wXDcjojHLUMYa0NGwFlslZKVswhcpqOmMkjIx8T3NYPNxAH6rhwVn9meG9ricFxoxxlPgGDMPvZBV8Glm48ANeIx8MEUULendGY//AG+ykwhtrIOvl7WeSX53ud9CTb7WRtE6yrxzTZ040WKPYLSEbU6LFRYqhI1gOwC6fFYXsFWqevlj0N0zgxy+hCt084qSvoGV0NoI7jYIjsCgYcUbZS/6q1MyO5NwXAKfHIYIipmx6aoBuLtU0eJtKTLG5do7cid9PbVVriLif3aWNhYS1/xP5N800xnGSGtEYub6+Syqw1tREBI3UhQ5ILHIOLtEtDicUrQWuGqmLT5+Ko1TwZPC7NTyEDpy9EVQ4zVxaSMuOoXoaXNCPDSYE4/YuQBtZ2/WykNLfp6JVScRgjvNI+iLGOs6H0T8u2f0RoWnXZufB2uGwvfyS+t4X0vGfoUwGOs6KePGIzupnibC3I85x+qkpm3LSe8A7wB5n0Viwualmj/h5M9vxC5v49UFi+MCoqpY+z/hsa2z7aOJ3Hiq3WcN97PA8xO6AmynUnCQxU0Xh2FAN70cWb8jcp/cIV2DQSODJII77/DmbtycNlXcPx2tgIbJ/Eb13VnoOK2uHebYr1I5cc4NOCv+P+CWmn2A1PAVM638Fjd75HPb5WsbeoSOu9lwN+ykLeYD+8PIkAEfdXY8QQ+K6ZjMJ6/ZSvC36D3o8Yxjhuopv91lm8njvMP15eRsla98xGppPdpXTEGPs3Xaba902A8V4RI1ubuklvK+h8j48lLkhsGRlZYcNdaJtuikc9Joqx7Bvp0OyJGINd4Hx29V5UsLtsojJdBTnLls5GyHdItCVaohDBlYOeimLgUqzrYkI2XbQWhldegeymnLWVlTbVkPZMP88h/9R6rzSKt0s4fUL2z2dUAGDhw/68znE/yx90fdq2EW5A9CYQEclKx1lZZML8EtrsOsFmPFKA+Ukxaa1Yls8ZDisVNsVSGslM07gIOegjCPSvG2Oy3b0WRbsUSw0bDsVOMOaqpQ4s+M2d1Vjo8Za7mvQxd8vgBoLbh7VPHQNWRztKJY4L1ckMDhcXyJTlfJyykaDtdEBaa5dtcF504R+1jUzfZqN9KOYup2uC6keANVNLD7RtlexGvhhcGuABKNpmRuFwAlfEuAicZm7j7FVqHFp6Z2V4JaOaHFJJ8mtF9FO2/wroUrOYSfDeK2PAvv908hro3c17qlp5rlUTNTRC7DWfKh34Ex24sm3aDqt5x1UOTa7UY/kYirVnC7hcsKrOJsfC1xc3YE7br1AOCU8S00RiJfbUFSvG10FaKlwjVQTxhzgM/Q+asr6Blu6xp+i85q8Icw54HW5iyMwzjWeI5Zm3HUIsORKSb5NatcFzZTsOjmN9AtyYHAd4mf0hQUHE0Mg5Apuydh2IVuoWKfOONP+wqDa+plar+A6WX8BYerDb7bKsYt7PJWAuid2oGtiLP/ALFemukZ8wXUeQ/iCieC/QzejwWSN7CQQQRu08vXZcF/XTwXoftOp6dr4gCO2cCTYbtHXxVCkpvRRzjtlTGxlaOGzIhjkIYT4qWJ/JLkl6DTJ7c19QcO4P2FBSwndkLM353DM/7kr514Sw73iup4fnmYD4tzZnf8QV9Uys1R4FcnYOR8Cv3NBV1Bon7WKCrh0VLgmDuPOqnDO+dFisk9H3isXbEZuZVAscwEWK5YVIorDYlxDAA7UJQ7BnsOiuKwsB5JkZuJhWKd0jUwjrnDdG1bGgbJJNXsBsU79Xt7KNPo5Z3SGQxIroYkUsZUNKIieOiOOpcnwj1V4R1yMI8SKkmqy6yDDx0XcdVZPfySVI5eGQ3ozZuu5XFVQRSbgINlRfmpPeCAlfop92DLxT9AM3CjN2rIsIezYlHsrgu6mp7twpvnljdWefn0GTF2jmCgldzUzcHl6lSYPiutirJBKHBeLLzuT5HDo5aNVbK43BpfmKBxXhSScZXONld8qwsWy8nla5mkZ+nivR5+/gxwFgTok9bwrIPwhw+69SeV0IWuGoClyeUeFWpJhfpkzw+alMZ1aWo3DpHyaNJXpWMcLxytOgVGdgMlI8kAln3C9HR+ZWdUnTPK8jiy4cTliVs3/psnNx9VsYdINnn1RlPXhyJzhfQYssJxqcmmfES8lqk6bKtW8KCSTtJHFzrWuSdB/hUUnCrbaFWiU6LTC0jxSMiwN9sKPlNUudzKVLwm+3dsUJ/8fLTdw1V7LspUj4GvGoUr2p8dHpafzc4tLKrX3IvZxhEENW2slJaI8wa3LduZ7S0O6i1z6r26CoY9uZjg5p2I1XkVNGGxho63KPw3EZYHXjdYc2n4T9E2Diuj6bHljmjui7R6iVHJqEhwzixkvdf3H9DsfJMveh1VEVfJ180QywalbXTphdaQ2M2nmzSpWuUK20rzUxgQAugFwxylATAWBYhTlzdFSMUoXB19V6LlQNdhYeNkucNxdotW9PO0UKlxAtNim0GIjqucSwEjYJO6new81M55IdH2el1uHOueyxGu00Qktc4JbFWOG6JFSCp5arUe5Hqxx4/QTBibkWMUcQlsZau3HTRDLWZ3xuY5Ycf2DRXklMKWu5HZV+KRGwypDyZN1tis2nxzjTHjozu1MMOxgt0cklBVEmx2TM0mYaLMugWoju9nxWuUdNk2+i2UmJBw3RzXAqhwyvYfBPcPxTqvnc+hzYn0TKcX0PZKe+yijabruKuCx1a1RPDN+jdyJwxQVWHNkFiFycVaOYUbsbYOYToYc0XcUwHKL7KPxRgPYkvZp1HIpLS4nyKsPFeL9p3W8z9lWX0i+/8AHOcsK+ZcnynkfGY80m4cMbxTBylbB0SFrXN2KJZiTwrJxS+k+Xy+K1EH+1DttL1UjogAkrcRkKKhilfuUFMRHxWqk+g0zCNpcToF3RVjZW5m7IN+Dl4s52iPoqNsbQ1uwRxTPqPE6PLpotZH36JC26MpsXkj55m+O6GIWsqapNdHstFhZj8ZAN1tVoxBYt3BbmRhYsWKAMkjRDVixNXQLO1sLFiIEDrW6KuVzR0WLEufRfpOxXI0X2WMCxYvOmfYaZ8HbAiAFtYgRc2YGhEwtWLEaJ8j4D6Yap3S7LFi9DF9J8d5L+oanCijWLErP0edALa423UUjj1WLF5iXI8DlceqFlceqxYrsSFSApd1GVtYvTXQkicFGAsWLmYEwDVO6Ud1YsWnInC6C0sXBGysWli440trFi44/9k="/>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solidFill>
                <a:srgbClr val="333D47"/>
              </a:solidFill>
            </a:endParaRPr>
          </a:p>
        </p:txBody>
      </p:sp>
      <p:sp>
        <p:nvSpPr>
          <p:cNvPr id="6" name="14 Rectángulo"/>
          <p:cNvSpPr/>
          <p:nvPr/>
        </p:nvSpPr>
        <p:spPr>
          <a:xfrm>
            <a:off x="686060" y="212315"/>
            <a:ext cx="7314940" cy="485980"/>
          </a:xfrm>
          <a:prstGeom prst="rect">
            <a:avLst/>
          </a:prstGeom>
          <a:solidFill>
            <a:schemeClr val="bg1"/>
          </a:solidFill>
          <a:ln>
            <a:noFill/>
          </a:ln>
        </p:spPr>
        <p:style>
          <a:lnRef idx="0">
            <a:schemeClr val="accent1"/>
          </a:lnRef>
          <a:fillRef idx="3">
            <a:schemeClr val="accent1"/>
          </a:fillRef>
          <a:effectRef idx="3">
            <a:schemeClr val="accent1"/>
          </a:effectRef>
          <a:fontRef idx="minor">
            <a:schemeClr val="lt1"/>
          </a:fontRef>
        </p:style>
        <p:txBody>
          <a:bodyPr anchor="ctr"/>
          <a:lstStyle/>
          <a:p>
            <a:r>
              <a:rPr lang="es-EC" sz="2000" u="sng" dirty="0" smtClean="0">
                <a:solidFill>
                  <a:srgbClr val="333D47"/>
                </a:solidFill>
                <a:latin typeface="Arial" pitchFamily="34" charset="0"/>
                <a:cs typeface="Arial" pitchFamily="34" charset="0"/>
              </a:rPr>
              <a:t>Tablas de performance</a:t>
            </a:r>
            <a:endParaRPr lang="es-MX" sz="2000" b="1" u="sng" dirty="0" smtClean="0">
              <a:solidFill>
                <a:srgbClr val="333D47"/>
              </a:solidFill>
              <a:latin typeface="Arial" pitchFamily="34" charset="0"/>
              <a:cs typeface="Arial" pitchFamily="34" charset="0"/>
            </a:endParaRPr>
          </a:p>
        </p:txBody>
      </p:sp>
      <p:sp>
        <p:nvSpPr>
          <p:cNvPr id="7" name="TextBox 6"/>
          <p:cNvSpPr txBox="1"/>
          <p:nvPr/>
        </p:nvSpPr>
        <p:spPr>
          <a:xfrm>
            <a:off x="6238876" y="1134331"/>
            <a:ext cx="2286000" cy="446276"/>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chemeClr val="tx1"/>
                </a:solidFill>
                <a:latin typeface="Arial" pitchFamily="34" charset="0"/>
                <a:cs typeface="Arial" pitchFamily="34" charset="0"/>
              </a:rPr>
              <a:t>Costo del Negocio</a:t>
            </a:r>
            <a:endParaRPr lang="en-US" sz="2000" b="0" dirty="0" err="1" smtClean="0">
              <a:solidFill>
                <a:schemeClr val="tx1"/>
              </a:solidFill>
              <a:latin typeface="Arial" pitchFamily="34" charset="0"/>
              <a:cs typeface="Arial" pitchFamily="34" charset="0"/>
            </a:endParaRPr>
          </a:p>
        </p:txBody>
      </p:sp>
      <p:pic>
        <p:nvPicPr>
          <p:cNvPr id="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132" y="3157020"/>
            <a:ext cx="22479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182" y="4634442"/>
            <a:ext cx="22098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6060" y="1003526"/>
            <a:ext cx="4943215" cy="1043363"/>
          </a:xfrm>
          <a:prstGeom prst="rect">
            <a:avLst/>
          </a:prstGeom>
          <a:noFill/>
        </p:spPr>
        <p:txBody>
          <a:bodyPr wrap="square" tIns="91440" rtlCol="0">
            <a:spAutoFit/>
          </a:bodyPr>
          <a:lstStyle/>
          <a:p>
            <a:pPr>
              <a:spcBef>
                <a:spcPct val="20000"/>
              </a:spcBef>
              <a:buClr>
                <a:schemeClr val="tx1"/>
              </a:buClr>
              <a:buSzPct val="120000"/>
            </a:pPr>
            <a:r>
              <a:rPr lang="es-419" sz="1400" dirty="0" smtClean="0">
                <a:latin typeface="Arial" panose="020B0604020202020204" pitchFamily="34" charset="0"/>
                <a:cs typeface="Arial" panose="020B0604020202020204" pitchFamily="34" charset="0"/>
              </a:rPr>
              <a:t>Predice el pago para disminuir el riesgo y maximizar la ganancia</a:t>
            </a:r>
          </a:p>
          <a:p>
            <a:pPr>
              <a:spcBef>
                <a:spcPct val="20000"/>
              </a:spcBef>
              <a:buClr>
                <a:schemeClr val="tx1"/>
              </a:buClr>
              <a:buSzPct val="120000"/>
            </a:pPr>
            <a:r>
              <a:rPr lang="es-419" sz="1400" b="0" dirty="0" smtClean="0">
                <a:solidFill>
                  <a:schemeClr val="tx1"/>
                </a:solidFill>
                <a:latin typeface="Arial" pitchFamily="34" charset="0"/>
                <a:cs typeface="Arial" pitchFamily="34" charset="0"/>
              </a:rPr>
              <a:t>Mientras mejor es la predicción se tiene mas ganancia una diferencia en 1% pueden ser millones.</a:t>
            </a:r>
            <a:endParaRPr lang="en-US" sz="1400" b="0" dirty="0" err="1" smtClean="0">
              <a:solidFill>
                <a:schemeClr val="tx1"/>
              </a:solidFill>
              <a:latin typeface="Arial" pitchFamily="34" charset="0"/>
              <a:cs typeface="Arial" pitchFamily="34" charset="0"/>
            </a:endParaRP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26" y="2455047"/>
            <a:ext cx="5792982" cy="324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299182" y="212315"/>
            <a:ext cx="1739900" cy="754053"/>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rgbClr val="FF0000"/>
                </a:solidFill>
                <a:latin typeface="Arial" pitchFamily="34" charset="0"/>
                <a:cs typeface="Arial" pitchFamily="34" charset="0"/>
              </a:rPr>
              <a:t>Cambio de gráfico</a:t>
            </a:r>
            <a:endParaRPr lang="en-US" sz="2000" b="0" dirty="0" err="1"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670510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025" y="2422048"/>
            <a:ext cx="6532491" cy="1087915"/>
          </a:xfrm>
        </p:spPr>
        <p:txBody>
          <a:bodyPr/>
          <a:lstStyle/>
          <a:p>
            <a:pPr>
              <a:defRPr/>
            </a:pPr>
            <a:r>
              <a:rPr lang="es-MX" dirty="0" err="1" smtClean="0"/>
              <a:t>Analytics</a:t>
            </a:r>
            <a:r>
              <a:rPr lang="es-MX" dirty="0" smtClean="0"/>
              <a:t> para el negocio</a:t>
            </a:r>
            <a:endParaRPr lang="en-US" b="1" dirty="0"/>
          </a:p>
        </p:txBody>
      </p:sp>
      <p:sp>
        <p:nvSpPr>
          <p:cNvPr id="3" name="TextBox 2"/>
          <p:cNvSpPr txBox="1"/>
          <p:nvPr/>
        </p:nvSpPr>
        <p:spPr>
          <a:xfrm>
            <a:off x="6877050" y="254385"/>
            <a:ext cx="1739900" cy="754053"/>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rgbClr val="FF0000"/>
                </a:solidFill>
                <a:latin typeface="Arial" pitchFamily="34" charset="0"/>
                <a:cs typeface="Arial" pitchFamily="34" charset="0"/>
              </a:rPr>
              <a:t>Cambio de definición.</a:t>
            </a:r>
            <a:endParaRPr lang="en-US" sz="2000" b="0" dirty="0" err="1"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583626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54385"/>
            <a:ext cx="6686550" cy="720000"/>
          </a:xfrm>
        </p:spPr>
        <p:txBody>
          <a:bodyPr/>
          <a:lstStyle/>
          <a:p>
            <a:r>
              <a:rPr lang="es-AR" sz="2800" dirty="0" smtClean="0"/>
              <a:t>Ciclo de vida de la empresa?</a:t>
            </a:r>
            <a:endParaRPr lang="es-AR" sz="2800"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486" y="974385"/>
            <a:ext cx="4883150" cy="3028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180" y="3743343"/>
            <a:ext cx="3503613" cy="245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2848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54385"/>
            <a:ext cx="6686550" cy="720000"/>
          </a:xfrm>
        </p:spPr>
        <p:txBody>
          <a:bodyPr/>
          <a:lstStyle/>
          <a:p>
            <a:r>
              <a:rPr lang="es-AR" sz="2800" dirty="0" smtClean="0"/>
              <a:t>Ciclo de vida de la empresa</a:t>
            </a:r>
            <a:endParaRPr lang="es-AR" sz="2800" dirty="0"/>
          </a:p>
        </p:txBody>
      </p:sp>
      <p:graphicFrame>
        <p:nvGraphicFramePr>
          <p:cNvPr id="2" name="Diagram 1"/>
          <p:cNvGraphicFramePr/>
          <p:nvPr>
            <p:extLst>
              <p:ext uri="{D42A27DB-BD31-4B8C-83A1-F6EECF244321}">
                <p14:modId xmlns:p14="http://schemas.microsoft.com/office/powerpoint/2010/main" val="1444182433"/>
              </p:ext>
            </p:extLst>
          </p:nvPr>
        </p:nvGraphicFramePr>
        <p:xfrm>
          <a:off x="390524" y="796925"/>
          <a:ext cx="85248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2170765046"/>
              </p:ext>
            </p:extLst>
          </p:nvPr>
        </p:nvGraphicFramePr>
        <p:xfrm>
          <a:off x="390524" y="2054225"/>
          <a:ext cx="8524875"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61308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625" y="254384"/>
            <a:ext cx="3352800" cy="907665"/>
          </a:xfrm>
        </p:spPr>
        <p:txBody>
          <a:bodyPr/>
          <a:lstStyle/>
          <a:p>
            <a:r>
              <a:rPr lang="es-AR" sz="1800" b="1" dirty="0" smtClean="0"/>
              <a:t>Ciclo de vida de la empresa</a:t>
            </a:r>
            <a:endParaRPr lang="es-AR" sz="1800" b="1" dirty="0"/>
          </a:p>
        </p:txBody>
      </p:sp>
      <p:sp>
        <p:nvSpPr>
          <p:cNvPr id="4" name="TextBox 3"/>
          <p:cNvSpPr txBox="1"/>
          <p:nvPr/>
        </p:nvSpPr>
        <p:spPr>
          <a:xfrm>
            <a:off x="149226" y="1162050"/>
            <a:ext cx="3467099" cy="4244239"/>
          </a:xfrm>
          <a:prstGeom prst="rect">
            <a:avLst/>
          </a:prstGeom>
          <a:noFill/>
        </p:spPr>
        <p:txBody>
          <a:bodyPr wrap="square" tIns="91440" rtlCol="0">
            <a:spAutoFit/>
          </a:bodyPr>
          <a:lstStyle/>
          <a:p>
            <a:pPr marL="285750" indent="-285750">
              <a:buFont typeface="Arial" panose="020B0604020202020204" pitchFamily="34" charset="0"/>
              <a:buChar char="•"/>
            </a:pPr>
            <a:r>
              <a:rPr lang="en-US" sz="1400" dirty="0"/>
              <a:t>Customer Strategy &amp; Relationships </a:t>
            </a:r>
            <a:endParaRPr lang="en-US" sz="1400" dirty="0" smtClean="0"/>
          </a:p>
          <a:p>
            <a:pPr marL="285750" indent="-285750">
              <a:buFont typeface="Arial" panose="020B0604020202020204" pitchFamily="34" charset="0"/>
              <a:buChar char="•"/>
            </a:pPr>
            <a:endParaRPr lang="es-EC"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Employee </a:t>
            </a:r>
            <a:r>
              <a:rPr lang="en-US" sz="1400" dirty="0"/>
              <a:t>Development &amp; Satisfaction </a:t>
            </a:r>
            <a:endParaRPr lang="en-US" sz="1400" dirty="0" smtClean="0"/>
          </a:p>
          <a:p>
            <a:pPr marL="285750" indent="-285750">
              <a:buFont typeface="Arial" panose="020B0604020202020204" pitchFamily="34" charset="0"/>
              <a:buChar char="•"/>
            </a:pPr>
            <a:endParaRPr lang="es-EC"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Quality, Process Improvement &amp; Change </a:t>
            </a:r>
            <a:r>
              <a:rPr lang="en-US" sz="1400" dirty="0" smtClean="0"/>
              <a:t>Management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Financial Analysis, Reporting, &amp; Capital Management </a:t>
            </a:r>
            <a:endParaRPr lang="en-US" sz="1400" dirty="0" smtClean="0"/>
          </a:p>
          <a:p>
            <a:pPr marL="285750" indent="-285750">
              <a:buFont typeface="Arial" panose="020B0604020202020204" pitchFamily="34" charset="0"/>
              <a:buChar char="•"/>
            </a:pPr>
            <a:endParaRPr lang="es-EC"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Management </a:t>
            </a:r>
            <a:r>
              <a:rPr lang="en-US" sz="1400" dirty="0" smtClean="0"/>
              <a:t>Responsibility</a:t>
            </a:r>
          </a:p>
          <a:p>
            <a:pPr marL="285750" indent="-285750">
              <a:buFont typeface="Arial" panose="020B0604020202020204" pitchFamily="34" charset="0"/>
              <a:buChar char="•"/>
            </a:pPr>
            <a:endParaRPr lang="es-EC"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Customer Acquisition (Sales</a:t>
            </a:r>
            <a:r>
              <a:rPr lang="en-US" sz="1400" dirty="0" smtClean="0"/>
              <a:t>)</a:t>
            </a:r>
          </a:p>
          <a:p>
            <a:pPr algn="l">
              <a:spcBef>
                <a:spcPct val="20000"/>
              </a:spcBef>
              <a:buClr>
                <a:schemeClr val="tx1"/>
              </a:buClr>
              <a:buSzPct val="120000"/>
            </a:pPr>
            <a:endParaRPr lang="en-US" sz="2400" b="0" dirty="0" err="1" smtClean="0">
              <a:solidFill>
                <a:schemeClr val="tx1"/>
              </a:solidFill>
              <a:latin typeface="Arial" pitchFamily="34" charset="0"/>
              <a:cs typeface="Arial" pitchFamily="34" charset="0"/>
            </a:endParaRPr>
          </a:p>
        </p:txBody>
      </p:sp>
      <p:sp>
        <p:nvSpPr>
          <p:cNvPr id="8" name="Title 5"/>
          <p:cNvSpPr txBox="1">
            <a:spLocks/>
          </p:cNvSpPr>
          <p:nvPr/>
        </p:nvSpPr>
        <p:spPr>
          <a:xfrm>
            <a:off x="3628576" y="232544"/>
            <a:ext cx="3352800" cy="907665"/>
          </a:xfrm>
          <a:prstGeom prst="rect">
            <a:avLst/>
          </a:prstGeom>
        </p:spPr>
        <p:txBody>
          <a:bodyPr vert="horz" wrap="square" lIns="0" tIns="0" rIns="0" bIns="0" rtlCol="0" anchor="ctr" anchorCtr="0">
            <a:noAutofit/>
          </a:bodyPr>
          <a:lstStyle>
            <a:lvl1pPr algn="l" defTabSz="914400" rtl="0" eaLnBrk="1" latinLnBrk="0" hangingPunct="1">
              <a:lnSpc>
                <a:spcPct val="95000"/>
              </a:lnSpc>
              <a:spcBef>
                <a:spcPct val="0"/>
              </a:spcBef>
              <a:buNone/>
              <a:defRPr sz="3200" b="0" kern="1200">
                <a:solidFill>
                  <a:schemeClr val="tx1"/>
                </a:solidFill>
                <a:latin typeface="Arial"/>
                <a:ea typeface="+mj-ea"/>
                <a:cs typeface="Arial"/>
              </a:defRPr>
            </a:lvl1pPr>
          </a:lstStyle>
          <a:p>
            <a:r>
              <a:rPr lang="es-AR" sz="1800" b="1" dirty="0" smtClean="0"/>
              <a:t>EQUIFAX INSIGHTS</a:t>
            </a:r>
            <a:endParaRPr lang="es-AR" sz="1800" b="1" dirty="0"/>
          </a:p>
        </p:txBody>
      </p:sp>
      <p:sp>
        <p:nvSpPr>
          <p:cNvPr id="9" name="TextBox 8"/>
          <p:cNvSpPr txBox="1"/>
          <p:nvPr/>
        </p:nvSpPr>
        <p:spPr>
          <a:xfrm>
            <a:off x="3209477" y="1162050"/>
            <a:ext cx="3467099" cy="4675126"/>
          </a:xfrm>
          <a:prstGeom prst="rect">
            <a:avLst/>
          </a:prstGeom>
          <a:noFill/>
        </p:spPr>
        <p:txBody>
          <a:bodyPr wrap="square" tIns="91440" rtlCol="0">
            <a:spAutoFit/>
          </a:bodyPr>
          <a:lstStyle/>
          <a:p>
            <a:pPr marL="285750" indent="-285750">
              <a:buFont typeface="Arial" panose="020B0604020202020204" pitchFamily="34" charset="0"/>
              <a:buChar char="•"/>
            </a:pPr>
            <a:r>
              <a:rPr lang="en-US" sz="1400" dirty="0" smtClean="0"/>
              <a:t>Marketing (</a:t>
            </a:r>
            <a:r>
              <a:rPr lang="en-US" sz="1400" dirty="0" err="1" smtClean="0"/>
              <a:t>Visualizar</a:t>
            </a:r>
            <a:r>
              <a:rPr lang="en-US" sz="1400" dirty="0" smtClean="0"/>
              <a:t> </a:t>
            </a:r>
            <a:r>
              <a:rPr lang="en-US" sz="1400" dirty="0" err="1" smtClean="0"/>
              <a:t>tendencias</a:t>
            </a:r>
            <a:r>
              <a:rPr lang="en-US" sz="1400" dirty="0" smtClean="0"/>
              <a:t> Text mining </a:t>
            </a:r>
            <a:r>
              <a:rPr lang="en-US" sz="1400" dirty="0" err="1" smtClean="0"/>
              <a:t>en</a:t>
            </a:r>
            <a:r>
              <a:rPr lang="en-US" sz="1400" dirty="0" smtClean="0"/>
              <a:t> </a:t>
            </a:r>
            <a:r>
              <a:rPr lang="en-US" sz="1400" dirty="0" err="1" smtClean="0"/>
              <a:t>redes</a:t>
            </a:r>
            <a:r>
              <a:rPr lang="en-US" sz="1400" dirty="0" smtClean="0"/>
              <a:t> </a:t>
            </a:r>
            <a:r>
              <a:rPr lang="en-US" sz="1400" dirty="0" err="1" smtClean="0"/>
              <a:t>sociales</a:t>
            </a:r>
            <a:r>
              <a:rPr lang="en-US" sz="1400" dirty="0" smtClean="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err="1" smtClean="0"/>
              <a:t>Satisfaccion</a:t>
            </a:r>
            <a:r>
              <a:rPr lang="en-US" sz="1400" dirty="0" smtClean="0"/>
              <a:t> del </a:t>
            </a:r>
            <a:r>
              <a:rPr lang="en-US" sz="1400" dirty="0" err="1" smtClean="0"/>
              <a:t>empleado</a:t>
            </a:r>
            <a:r>
              <a:rPr lang="en-US" sz="1400" dirty="0" smtClean="0"/>
              <a:t> - </a:t>
            </a:r>
            <a:r>
              <a:rPr lang="en-US" sz="1400" dirty="0" err="1"/>
              <a:t>disminuir</a:t>
            </a:r>
            <a:r>
              <a:rPr lang="en-US" sz="1400" dirty="0"/>
              <a:t> la </a:t>
            </a:r>
            <a:r>
              <a:rPr lang="en-US" sz="1400" dirty="0" err="1" smtClean="0"/>
              <a:t>rotacion</a:t>
            </a:r>
            <a:r>
              <a:rPr lang="en-US" sz="1400" dirty="0" smtClean="0"/>
              <a:t> e </a:t>
            </a:r>
            <a:r>
              <a:rPr lang="en-US" sz="1400" dirty="0" err="1" smtClean="0"/>
              <a:t>intentos</a:t>
            </a:r>
            <a:r>
              <a:rPr lang="en-US" sz="1400" dirty="0" smtClean="0"/>
              <a:t> de </a:t>
            </a:r>
            <a:r>
              <a:rPr lang="en-US" sz="1400" dirty="0" err="1" smtClean="0"/>
              <a:t>fraude</a:t>
            </a:r>
            <a:r>
              <a:rPr lang="en-US" sz="1400" dirty="0" smtClean="0"/>
              <a:t>.</a:t>
            </a:r>
            <a:endParaRPr lang="en-US" sz="1400" dirty="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err="1"/>
              <a:t>O</a:t>
            </a:r>
            <a:r>
              <a:rPr lang="en-US" sz="1400" dirty="0" err="1" smtClean="0"/>
              <a:t>ptimizacion</a:t>
            </a:r>
            <a:r>
              <a:rPr lang="en-US" sz="1400" dirty="0" smtClean="0"/>
              <a:t> </a:t>
            </a:r>
            <a:r>
              <a:rPr lang="en-US" sz="1400" dirty="0"/>
              <a:t>de </a:t>
            </a:r>
            <a:r>
              <a:rPr lang="en-US" sz="1400" dirty="0" err="1" smtClean="0"/>
              <a:t>Rutas</a:t>
            </a:r>
            <a:r>
              <a:rPr lang="en-US" sz="1400" dirty="0"/>
              <a:t>,</a:t>
            </a:r>
            <a:r>
              <a:rPr lang="en-US" sz="1400" dirty="0" smtClean="0"/>
              <a:t> </a:t>
            </a:r>
            <a:r>
              <a:rPr lang="en-US" sz="1400" dirty="0" err="1" smtClean="0"/>
              <a:t>procesos</a:t>
            </a:r>
            <a:r>
              <a:rPr lang="en-US" sz="1400" dirty="0" smtClean="0"/>
              <a:t> (</a:t>
            </a:r>
            <a:r>
              <a:rPr lang="en-US" sz="1400" dirty="0" err="1" smtClean="0"/>
              <a:t>teoria</a:t>
            </a:r>
            <a:r>
              <a:rPr lang="en-US" sz="1400" dirty="0" smtClean="0"/>
              <a:t> de </a:t>
            </a:r>
            <a:r>
              <a:rPr lang="en-US" sz="1400" dirty="0" err="1" smtClean="0"/>
              <a:t>grafos</a:t>
            </a:r>
            <a:r>
              <a:rPr lang="en-US" sz="1400" dirty="0" smtClean="0"/>
              <a:t>, Amazon)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s-EC" sz="1400" dirty="0" err="1" smtClean="0"/>
              <a:t>Reporteria</a:t>
            </a:r>
            <a:r>
              <a:rPr lang="es-EC" sz="1400" dirty="0" smtClean="0"/>
              <a:t> con </a:t>
            </a:r>
            <a:r>
              <a:rPr lang="es-EC" sz="1400" dirty="0" err="1" smtClean="0"/>
              <a:t>Tibco</a:t>
            </a:r>
            <a:r>
              <a:rPr lang="es-EC" sz="1400" dirty="0" smtClean="0"/>
              <a:t> de ventas y gastos – permite revisar </a:t>
            </a:r>
            <a:r>
              <a:rPr lang="es-EC" sz="1400" dirty="0" err="1" smtClean="0"/>
              <a:t>datso</a:t>
            </a:r>
            <a:r>
              <a:rPr lang="es-EC" sz="1400" dirty="0" smtClean="0"/>
              <a:t> </a:t>
            </a:r>
            <a:r>
              <a:rPr lang="es-EC" sz="1400" dirty="0" err="1" smtClean="0"/>
              <a:t>atipicos</a:t>
            </a:r>
            <a:r>
              <a:rPr lang="es-EC" sz="1400" dirty="0" smtClean="0"/>
              <a:t> pronto.</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err="1" smtClean="0"/>
              <a:t>Reporte</a:t>
            </a:r>
            <a:r>
              <a:rPr lang="en-US" sz="1400" dirty="0" smtClean="0"/>
              <a:t> </a:t>
            </a:r>
            <a:r>
              <a:rPr lang="en-US" sz="1400" dirty="0" err="1" smtClean="0"/>
              <a:t>tibco</a:t>
            </a:r>
            <a:r>
              <a:rPr lang="en-US" sz="1400" dirty="0" smtClean="0"/>
              <a:t>, </a:t>
            </a:r>
            <a:r>
              <a:rPr lang="en-US" sz="1400" dirty="0" err="1" smtClean="0"/>
              <a:t>capacidades</a:t>
            </a:r>
            <a:r>
              <a:rPr lang="en-US" sz="1400" dirty="0" smtClean="0"/>
              <a:t> clave, </a:t>
            </a:r>
            <a:r>
              <a:rPr lang="en-US" sz="1400" dirty="0" err="1" smtClean="0"/>
              <a:t>informes</a:t>
            </a:r>
            <a:r>
              <a:rPr lang="en-US" sz="1400" dirty="0" smtClean="0"/>
              <a:t> de la </a:t>
            </a:r>
            <a:r>
              <a:rPr lang="en-US" sz="1400" dirty="0" err="1" smtClean="0"/>
              <a:t>operacion</a:t>
            </a:r>
            <a:r>
              <a:rPr lang="en-US" sz="1400" dirty="0" smtClean="0"/>
              <a:t> a alto </a:t>
            </a:r>
            <a:r>
              <a:rPr lang="en-US" sz="1400" dirty="0" err="1" smtClean="0"/>
              <a:t>nivel</a:t>
            </a:r>
            <a:r>
              <a:rPr lang="en-US" sz="1400" dirty="0" smtClean="0"/>
              <a:t>, para </a:t>
            </a:r>
            <a:r>
              <a:rPr lang="en-US" sz="1400" dirty="0" err="1" smtClean="0"/>
              <a:t>toma</a:t>
            </a:r>
            <a:r>
              <a:rPr lang="en-US" sz="1400" dirty="0" smtClean="0"/>
              <a:t> de </a:t>
            </a:r>
            <a:r>
              <a:rPr lang="en-US" sz="1400" dirty="0" err="1" smtClean="0"/>
              <a:t>decisiones</a:t>
            </a:r>
            <a:r>
              <a:rPr lang="en-US" sz="1400" dirty="0" smtClean="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err="1" smtClean="0"/>
              <a:t>Riesgo</a:t>
            </a:r>
            <a:r>
              <a:rPr lang="en-US" sz="1400" dirty="0"/>
              <a:t>, </a:t>
            </a:r>
            <a:r>
              <a:rPr lang="en-US" sz="1400" dirty="0" err="1"/>
              <a:t>gestion</a:t>
            </a:r>
            <a:r>
              <a:rPr lang="en-US" sz="1400" dirty="0"/>
              <a:t> </a:t>
            </a:r>
            <a:r>
              <a:rPr lang="en-US" sz="1400" dirty="0" err="1"/>
              <a:t>cartera</a:t>
            </a:r>
            <a:r>
              <a:rPr lang="en-US" sz="1400" dirty="0"/>
              <a:t> </a:t>
            </a:r>
            <a:r>
              <a:rPr lang="en-US" sz="1400" dirty="0" err="1"/>
              <a:t>cobranzas</a:t>
            </a:r>
            <a:r>
              <a:rPr lang="en-US" sz="1400" dirty="0"/>
              <a:t>, </a:t>
            </a:r>
            <a:r>
              <a:rPr lang="en-US" sz="1400" dirty="0" err="1"/>
              <a:t>prospección</a:t>
            </a:r>
            <a:r>
              <a:rPr lang="en-US" sz="1400" dirty="0"/>
              <a:t>, </a:t>
            </a:r>
            <a:r>
              <a:rPr lang="en-US" sz="1400" dirty="0" err="1"/>
              <a:t>estudios</a:t>
            </a:r>
            <a:r>
              <a:rPr lang="en-US" sz="1400" dirty="0"/>
              <a:t>, </a:t>
            </a:r>
            <a:r>
              <a:rPr lang="en-US" sz="1400" dirty="0" err="1" smtClean="0"/>
              <a:t>segmentación</a:t>
            </a:r>
            <a:r>
              <a:rPr lang="en-US" sz="1400" dirty="0" smtClean="0"/>
              <a:t>. </a:t>
            </a:r>
          </a:p>
          <a:p>
            <a:pPr marL="285750" indent="-285750">
              <a:buFont typeface="Arial" panose="020B0604020202020204" pitchFamily="34" charset="0"/>
              <a:buChar char="•"/>
            </a:pPr>
            <a:endParaRPr lang="en-US" sz="1400" dirty="0"/>
          </a:p>
          <a:p>
            <a:pPr algn="l">
              <a:spcBef>
                <a:spcPct val="20000"/>
              </a:spcBef>
              <a:buClr>
                <a:schemeClr val="tx1"/>
              </a:buClr>
              <a:buSzPct val="120000"/>
            </a:pPr>
            <a:endParaRPr lang="en-US" sz="2400" b="0" dirty="0" err="1" smtClean="0">
              <a:solidFill>
                <a:schemeClr val="tx1"/>
              </a:solidFill>
              <a:latin typeface="Arial" pitchFamily="34" charset="0"/>
              <a:cs typeface="Arial"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951" y="2339774"/>
            <a:ext cx="607373" cy="629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5"/>
          <p:cNvSpPr txBox="1">
            <a:spLocks/>
          </p:cNvSpPr>
          <p:nvPr/>
        </p:nvSpPr>
        <p:spPr>
          <a:xfrm>
            <a:off x="6919008" y="219844"/>
            <a:ext cx="2145167" cy="907665"/>
          </a:xfrm>
          <a:prstGeom prst="rect">
            <a:avLst/>
          </a:prstGeom>
        </p:spPr>
        <p:txBody>
          <a:bodyPr vert="horz" wrap="square" lIns="0" tIns="0" rIns="0" bIns="0" rtlCol="0" anchor="ctr" anchorCtr="0">
            <a:noAutofit/>
          </a:bodyPr>
          <a:lstStyle>
            <a:lvl1pPr algn="l" defTabSz="914400" rtl="0" eaLnBrk="1" latinLnBrk="0" hangingPunct="1">
              <a:lnSpc>
                <a:spcPct val="95000"/>
              </a:lnSpc>
              <a:spcBef>
                <a:spcPct val="0"/>
              </a:spcBef>
              <a:buNone/>
              <a:defRPr sz="3200" b="0" kern="1200">
                <a:solidFill>
                  <a:schemeClr val="tx1"/>
                </a:solidFill>
                <a:latin typeface="Arial"/>
                <a:ea typeface="+mj-ea"/>
                <a:cs typeface="Arial"/>
              </a:defRPr>
            </a:lvl1pPr>
          </a:lstStyle>
          <a:p>
            <a:r>
              <a:rPr lang="es-AR" sz="1800" b="1" dirty="0" smtClean="0"/>
              <a:t>Casos de Uso</a:t>
            </a:r>
            <a:endParaRPr lang="es-AR" sz="1800" b="1"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556" y="1108918"/>
            <a:ext cx="1240460" cy="515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664" y="1630881"/>
            <a:ext cx="750245" cy="708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1549" y="3150459"/>
            <a:ext cx="1806575" cy="470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6576" y="4541838"/>
            <a:ext cx="1664368" cy="59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3757" y="3622658"/>
            <a:ext cx="1755204" cy="651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5855850" y="4998485"/>
            <a:ext cx="2485093" cy="1369606"/>
          </a:xfrm>
          <a:prstGeom prst="rect">
            <a:avLst/>
          </a:prstGeom>
          <a:noFill/>
        </p:spPr>
        <p:txBody>
          <a:bodyPr wrap="square" tIns="91440" rtlCol="0">
            <a:spAutoFit/>
          </a:bodyPr>
          <a:lstStyle/>
          <a:p>
            <a:pPr algn="l">
              <a:spcBef>
                <a:spcPct val="20000"/>
              </a:spcBef>
              <a:buClr>
                <a:schemeClr val="tx1"/>
              </a:buClr>
              <a:buSzPct val="120000"/>
            </a:pPr>
            <a:r>
              <a:rPr lang="es-EC" sz="2000" dirty="0" smtClean="0">
                <a:solidFill>
                  <a:srgbClr val="FF0000"/>
                </a:solidFill>
                <a:latin typeface="Arial" pitchFamily="34" charset="0"/>
                <a:cs typeface="Arial" pitchFamily="34" charset="0"/>
              </a:rPr>
              <a:t>Se coloca gráficos y estrategia de cada empresa en los comentarios.</a:t>
            </a:r>
            <a:endParaRPr lang="en-US" sz="2000" b="0" dirty="0" err="1" smtClean="0">
              <a:solidFill>
                <a:srgbClr val="FF0000"/>
              </a:solidFill>
              <a:latin typeface="Arial" pitchFamily="34" charset="0"/>
              <a:cs typeface="Arial" pitchFamily="34" charset="0"/>
            </a:endParaRPr>
          </a:p>
        </p:txBody>
      </p:sp>
      <p:sp>
        <p:nvSpPr>
          <p:cNvPr id="14" name="TextBox 13"/>
          <p:cNvSpPr txBox="1"/>
          <p:nvPr/>
        </p:nvSpPr>
        <p:spPr>
          <a:xfrm>
            <a:off x="514349" y="5296285"/>
            <a:ext cx="3101975" cy="1431161"/>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rgbClr val="FF0000"/>
                </a:solidFill>
                <a:latin typeface="Arial" pitchFamily="34" charset="0"/>
                <a:cs typeface="Arial" pitchFamily="34" charset="0"/>
              </a:rPr>
              <a:t>Se debe cambiar a español, en comentarios ya se cambio.</a:t>
            </a:r>
          </a:p>
          <a:p>
            <a:pPr algn="l">
              <a:spcBef>
                <a:spcPct val="20000"/>
              </a:spcBef>
              <a:buClr>
                <a:schemeClr val="tx1"/>
              </a:buClr>
              <a:buSzPct val="120000"/>
            </a:pPr>
            <a:endParaRPr lang="en-US" sz="2000" b="0" dirty="0" err="1"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101825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625" y="299200"/>
            <a:ext cx="3352800" cy="825150"/>
          </a:xfrm>
        </p:spPr>
        <p:txBody>
          <a:bodyPr/>
          <a:lstStyle/>
          <a:p>
            <a:r>
              <a:rPr lang="es-AR" sz="1800" b="1" dirty="0" smtClean="0"/>
              <a:t>Ciclo de vida de la empresa</a:t>
            </a:r>
            <a:endParaRPr lang="es-AR" sz="1800" b="1" dirty="0"/>
          </a:p>
        </p:txBody>
      </p:sp>
      <p:sp>
        <p:nvSpPr>
          <p:cNvPr id="4" name="TextBox 3"/>
          <p:cNvSpPr txBox="1"/>
          <p:nvPr/>
        </p:nvSpPr>
        <p:spPr>
          <a:xfrm>
            <a:off x="187326" y="683216"/>
            <a:ext cx="3467099" cy="3813352"/>
          </a:xfrm>
          <a:prstGeom prst="rect">
            <a:avLst/>
          </a:prstGeom>
          <a:noFill/>
        </p:spPr>
        <p:txBody>
          <a:bodyPr wrap="square" tIns="91440" rtlCol="0">
            <a:spAutoFit/>
          </a:bodyPr>
          <a:lstStyle/>
          <a:p>
            <a:endParaRPr lang="es-EC"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Product </a:t>
            </a:r>
            <a:r>
              <a:rPr lang="en-US" sz="1400" dirty="0" smtClean="0"/>
              <a:t>Development</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s-EC"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Product/Service </a:t>
            </a:r>
            <a:r>
              <a:rPr lang="en-US" sz="1400" dirty="0" smtClean="0"/>
              <a:t>Delivery</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Accounting Management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Technology Management</a:t>
            </a:r>
            <a:endParaRPr lang="en-US" sz="1400" dirty="0"/>
          </a:p>
          <a:p>
            <a:pPr algn="l">
              <a:spcBef>
                <a:spcPct val="20000"/>
              </a:spcBef>
              <a:buClr>
                <a:schemeClr val="tx1"/>
              </a:buClr>
              <a:buSzPct val="120000"/>
            </a:pPr>
            <a:endParaRPr lang="en-US" sz="2400" b="0" dirty="0" err="1" smtClean="0">
              <a:solidFill>
                <a:schemeClr val="tx1"/>
              </a:solidFill>
              <a:latin typeface="Arial" pitchFamily="34" charset="0"/>
              <a:cs typeface="Arial" pitchFamily="34" charset="0"/>
            </a:endParaRPr>
          </a:p>
        </p:txBody>
      </p:sp>
      <p:sp>
        <p:nvSpPr>
          <p:cNvPr id="8" name="Title 5"/>
          <p:cNvSpPr txBox="1">
            <a:spLocks/>
          </p:cNvSpPr>
          <p:nvPr/>
        </p:nvSpPr>
        <p:spPr>
          <a:xfrm>
            <a:off x="3629025" y="229384"/>
            <a:ext cx="3048000" cy="907665"/>
          </a:xfrm>
          <a:prstGeom prst="rect">
            <a:avLst/>
          </a:prstGeom>
        </p:spPr>
        <p:txBody>
          <a:bodyPr vert="horz" wrap="square" lIns="0" tIns="0" rIns="0" bIns="0" rtlCol="0" anchor="ctr" anchorCtr="0">
            <a:noAutofit/>
          </a:bodyPr>
          <a:lstStyle>
            <a:lvl1pPr algn="l" defTabSz="914400" rtl="0" eaLnBrk="1" latinLnBrk="0" hangingPunct="1">
              <a:lnSpc>
                <a:spcPct val="95000"/>
              </a:lnSpc>
              <a:spcBef>
                <a:spcPct val="0"/>
              </a:spcBef>
              <a:buNone/>
              <a:defRPr sz="3200" b="0" kern="1200">
                <a:solidFill>
                  <a:schemeClr val="tx1"/>
                </a:solidFill>
                <a:latin typeface="Arial"/>
                <a:ea typeface="+mj-ea"/>
                <a:cs typeface="Arial"/>
              </a:defRPr>
            </a:lvl1pPr>
          </a:lstStyle>
          <a:p>
            <a:r>
              <a:rPr lang="es-AR" sz="1800" b="1" dirty="0" smtClean="0"/>
              <a:t>EQUIFAX INSIGHTS</a:t>
            </a:r>
            <a:endParaRPr lang="es-AR" sz="1800" b="1" dirty="0"/>
          </a:p>
        </p:txBody>
      </p:sp>
      <p:sp>
        <p:nvSpPr>
          <p:cNvPr id="9" name="TextBox 8"/>
          <p:cNvSpPr txBox="1"/>
          <p:nvPr/>
        </p:nvSpPr>
        <p:spPr>
          <a:xfrm>
            <a:off x="3419475" y="889228"/>
            <a:ext cx="3467099" cy="3813352"/>
          </a:xfrm>
          <a:prstGeom prst="rect">
            <a:avLst/>
          </a:prstGeom>
          <a:noFill/>
        </p:spPr>
        <p:txBody>
          <a:bodyPr wrap="square" tIns="91440" rtlCol="0">
            <a:spAutoFit/>
          </a:bodyPr>
          <a:lstStyle/>
          <a:p>
            <a:endParaRPr lang="en-US" sz="1400" dirty="0" smtClean="0"/>
          </a:p>
          <a:p>
            <a:pPr marL="285750" indent="-285750">
              <a:buFont typeface="Arial" panose="020B0604020202020204" pitchFamily="34" charset="0"/>
              <a:buChar char="•"/>
            </a:pPr>
            <a:r>
              <a:rPr lang="en-US" sz="1400" dirty="0" smtClean="0"/>
              <a:t>Insights </a:t>
            </a:r>
            <a:r>
              <a:rPr lang="en-US" sz="1400" dirty="0"/>
              <a:t>del </a:t>
            </a:r>
            <a:r>
              <a:rPr lang="en-US" sz="1400" dirty="0" err="1"/>
              <a:t>cliente</a:t>
            </a:r>
            <a:r>
              <a:rPr lang="en-US" sz="1400" dirty="0"/>
              <a:t> </a:t>
            </a:r>
            <a:r>
              <a:rPr lang="en-US" sz="1400" dirty="0" err="1"/>
              <a:t>potencial</a:t>
            </a:r>
            <a:r>
              <a:rPr lang="en-US" sz="1400" dirty="0"/>
              <a:t> </a:t>
            </a:r>
            <a:r>
              <a:rPr lang="en-US" sz="1400" dirty="0" err="1"/>
              <a:t>preferencias</a:t>
            </a:r>
            <a:r>
              <a:rPr lang="en-US" sz="1400" dirty="0"/>
              <a:t> </a:t>
            </a:r>
            <a:r>
              <a:rPr lang="en-US" sz="1400" dirty="0" smtClean="0"/>
              <a:t>– </a:t>
            </a:r>
            <a:r>
              <a:rPr lang="en-US" sz="1400" dirty="0" err="1" smtClean="0"/>
              <a:t>perfilamiento</a:t>
            </a:r>
            <a:r>
              <a:rPr lang="en-US" sz="1400" dirty="0" smtClean="0"/>
              <a:t>.</a:t>
            </a:r>
          </a:p>
          <a:p>
            <a:endParaRPr lang="en-US"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UX </a:t>
            </a:r>
            <a:r>
              <a:rPr lang="en-US" sz="1400" dirty="0" err="1" smtClean="0"/>
              <a:t>Experiancia</a:t>
            </a:r>
            <a:r>
              <a:rPr lang="en-US" sz="1400" dirty="0" smtClean="0"/>
              <a:t> de </a:t>
            </a:r>
            <a:r>
              <a:rPr lang="en-US" sz="1400" dirty="0" err="1" smtClean="0"/>
              <a:t>Usuario</a:t>
            </a:r>
            <a:r>
              <a:rPr lang="en-US" sz="1400" dirty="0" smtClean="0"/>
              <a:t> </a:t>
            </a:r>
            <a:r>
              <a:rPr lang="en-US" sz="1400" dirty="0"/>
              <a:t>– UI </a:t>
            </a:r>
            <a:r>
              <a:rPr lang="en-US" sz="1400" dirty="0" err="1" smtClean="0"/>
              <a:t>Interfaz</a:t>
            </a:r>
            <a:r>
              <a:rPr lang="en-US" sz="1400" dirty="0" smtClean="0"/>
              <a:t> de </a:t>
            </a:r>
            <a:r>
              <a:rPr lang="en-US" sz="1400" dirty="0" err="1" smtClean="0"/>
              <a:t>usuario</a:t>
            </a:r>
            <a:r>
              <a:rPr lang="en-US" sz="1400" dirty="0" smtClean="0"/>
              <a:t>.</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s-EC" sz="1400" dirty="0" smtClean="0"/>
              <a:t>Data </a:t>
            </a:r>
            <a:r>
              <a:rPr lang="es-EC" sz="1400" dirty="0" err="1" smtClean="0"/>
              <a:t>mining</a:t>
            </a:r>
            <a:r>
              <a:rPr lang="es-EC" sz="1400" dirty="0" smtClean="0"/>
              <a:t> </a:t>
            </a:r>
            <a:r>
              <a:rPr lang="es-EC" sz="1400" dirty="0" err="1" smtClean="0"/>
              <a:t>consultancy</a:t>
            </a:r>
            <a:r>
              <a:rPr lang="es-EC" sz="1400" dirty="0" smtClean="0"/>
              <a:t> and </a:t>
            </a:r>
            <a:r>
              <a:rPr lang="es-EC" sz="1400" dirty="0" err="1" smtClean="0"/>
              <a:t>reporting</a:t>
            </a:r>
            <a:r>
              <a:rPr lang="es-EC" sz="1400" dirty="0"/>
              <a:t>,</a:t>
            </a:r>
            <a:r>
              <a:rPr lang="en-US" sz="1400" dirty="0" smtClean="0"/>
              <a:t> </a:t>
            </a:r>
            <a:r>
              <a:rPr lang="es-EC" sz="1400" dirty="0" smtClean="0"/>
              <a:t>Tendencias.</a:t>
            </a:r>
            <a:endParaRPr lang="en-US" sz="1400" dirty="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err="1" smtClean="0"/>
              <a:t>Proveedor</a:t>
            </a:r>
            <a:r>
              <a:rPr lang="en-US" sz="1400" dirty="0" smtClean="0"/>
              <a:t> </a:t>
            </a:r>
            <a:r>
              <a:rPr lang="en-US" sz="1400" dirty="0"/>
              <a:t>de big data </a:t>
            </a:r>
            <a:r>
              <a:rPr lang="en-US" sz="1400" dirty="0" smtClean="0"/>
              <a:t>technologies y </a:t>
            </a:r>
            <a:r>
              <a:rPr lang="en-US" sz="1400" dirty="0" err="1" smtClean="0"/>
              <a:t>plataformas</a:t>
            </a:r>
            <a:r>
              <a:rPr lang="en-US" sz="1400" dirty="0"/>
              <a:t>.</a:t>
            </a:r>
          </a:p>
          <a:p>
            <a:pPr algn="l">
              <a:spcBef>
                <a:spcPct val="20000"/>
              </a:spcBef>
              <a:buClr>
                <a:schemeClr val="tx1"/>
              </a:buClr>
              <a:buSzPct val="120000"/>
            </a:pPr>
            <a:endParaRPr lang="en-US" sz="2400" b="0" dirty="0" err="1" smtClean="0">
              <a:solidFill>
                <a:schemeClr val="tx1"/>
              </a:solidFill>
              <a:latin typeface="Arial" pitchFamily="34" charset="0"/>
              <a:cs typeface="Arial" pitchFamily="34" charset="0"/>
            </a:endParaRPr>
          </a:p>
        </p:txBody>
      </p:sp>
      <p:sp>
        <p:nvSpPr>
          <p:cNvPr id="7" name="Title 5"/>
          <p:cNvSpPr txBox="1">
            <a:spLocks/>
          </p:cNvSpPr>
          <p:nvPr/>
        </p:nvSpPr>
        <p:spPr>
          <a:xfrm>
            <a:off x="6919008" y="219844"/>
            <a:ext cx="2145167" cy="907665"/>
          </a:xfrm>
          <a:prstGeom prst="rect">
            <a:avLst/>
          </a:prstGeom>
        </p:spPr>
        <p:txBody>
          <a:bodyPr vert="horz" wrap="square" lIns="0" tIns="0" rIns="0" bIns="0" rtlCol="0" anchor="ctr" anchorCtr="0">
            <a:noAutofit/>
          </a:bodyPr>
          <a:lstStyle>
            <a:lvl1pPr algn="l" defTabSz="914400" rtl="0" eaLnBrk="1" latinLnBrk="0" hangingPunct="1">
              <a:lnSpc>
                <a:spcPct val="95000"/>
              </a:lnSpc>
              <a:spcBef>
                <a:spcPct val="0"/>
              </a:spcBef>
              <a:buNone/>
              <a:defRPr sz="3200" b="0" kern="1200">
                <a:solidFill>
                  <a:schemeClr val="tx1"/>
                </a:solidFill>
                <a:latin typeface="Arial"/>
                <a:ea typeface="+mj-ea"/>
                <a:cs typeface="Arial"/>
              </a:defRPr>
            </a:lvl1pPr>
          </a:lstStyle>
          <a:p>
            <a:r>
              <a:rPr lang="es-AR" sz="1800" b="1" dirty="0" smtClean="0"/>
              <a:t>Casos de Uso</a:t>
            </a:r>
            <a:endParaRPr lang="es-AR" sz="1800" b="1" dirty="0"/>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010" r="35226" b="17619"/>
          <a:stretch/>
        </p:blipFill>
        <p:spPr bwMode="auto">
          <a:xfrm>
            <a:off x="7339872" y="870178"/>
            <a:ext cx="927828" cy="933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186" y="1929179"/>
            <a:ext cx="1219200" cy="480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754" y="2768811"/>
            <a:ext cx="1008063" cy="619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6886" y="3661543"/>
            <a:ext cx="1191848" cy="57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855850" y="4998485"/>
            <a:ext cx="2485093" cy="1369606"/>
          </a:xfrm>
          <a:prstGeom prst="rect">
            <a:avLst/>
          </a:prstGeom>
          <a:noFill/>
        </p:spPr>
        <p:txBody>
          <a:bodyPr wrap="square" tIns="91440" rtlCol="0">
            <a:spAutoFit/>
          </a:bodyPr>
          <a:lstStyle/>
          <a:p>
            <a:pPr algn="l">
              <a:spcBef>
                <a:spcPct val="20000"/>
              </a:spcBef>
              <a:buClr>
                <a:schemeClr val="tx1"/>
              </a:buClr>
              <a:buSzPct val="120000"/>
            </a:pPr>
            <a:r>
              <a:rPr lang="es-EC" sz="2000" dirty="0" smtClean="0">
                <a:solidFill>
                  <a:srgbClr val="FF0000"/>
                </a:solidFill>
                <a:latin typeface="Arial" pitchFamily="34" charset="0"/>
                <a:cs typeface="Arial" pitchFamily="34" charset="0"/>
              </a:rPr>
              <a:t>Se coloca gráficos y estrategia de cada empresa en los comentarios.</a:t>
            </a:r>
            <a:endParaRPr lang="en-US" sz="2000" b="0" dirty="0" err="1" smtClean="0">
              <a:solidFill>
                <a:srgbClr val="FF0000"/>
              </a:solidFill>
              <a:latin typeface="Arial" pitchFamily="34" charset="0"/>
              <a:cs typeface="Arial" pitchFamily="34" charset="0"/>
            </a:endParaRPr>
          </a:p>
        </p:txBody>
      </p:sp>
      <p:sp>
        <p:nvSpPr>
          <p:cNvPr id="12" name="TextBox 11"/>
          <p:cNvSpPr txBox="1"/>
          <p:nvPr/>
        </p:nvSpPr>
        <p:spPr>
          <a:xfrm>
            <a:off x="678328" y="4529353"/>
            <a:ext cx="2485093" cy="754053"/>
          </a:xfrm>
          <a:prstGeom prst="rect">
            <a:avLst/>
          </a:prstGeom>
          <a:noFill/>
        </p:spPr>
        <p:txBody>
          <a:bodyPr wrap="square" tIns="91440" rtlCol="0">
            <a:spAutoFit/>
          </a:bodyPr>
          <a:lstStyle/>
          <a:p>
            <a:pPr algn="l">
              <a:spcBef>
                <a:spcPct val="20000"/>
              </a:spcBef>
              <a:buClr>
                <a:schemeClr val="tx1"/>
              </a:buClr>
              <a:buSzPct val="120000"/>
            </a:pPr>
            <a:r>
              <a:rPr lang="es-EC" sz="2000" dirty="0" smtClean="0">
                <a:solidFill>
                  <a:srgbClr val="FF0000"/>
                </a:solidFill>
                <a:latin typeface="Arial" pitchFamily="34" charset="0"/>
                <a:cs typeface="Arial" pitchFamily="34" charset="0"/>
              </a:rPr>
              <a:t>Traducir al español las definiciones.</a:t>
            </a:r>
            <a:endParaRPr lang="en-US" sz="2000" b="0" dirty="0" err="1"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68008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54385"/>
            <a:ext cx="4783667" cy="720000"/>
          </a:xfrm>
        </p:spPr>
        <p:txBody>
          <a:bodyPr/>
          <a:lstStyle/>
          <a:p>
            <a:r>
              <a:rPr lang="es-AR" sz="2800" dirty="0" smtClean="0"/>
              <a:t>Estrategia</a:t>
            </a:r>
            <a:endParaRPr lang="es-AR" sz="2800" dirty="0"/>
          </a:p>
        </p:txBody>
      </p:sp>
      <p:sp>
        <p:nvSpPr>
          <p:cNvPr id="2" name="AutoShape 2" descr="Resultado de imagen para data science tools word clou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40631"/>
            <a:ext cx="3638922" cy="2309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414" y="974385"/>
            <a:ext cx="4024311" cy="2937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52525" y="4343400"/>
            <a:ext cx="6743700" cy="754053"/>
          </a:xfrm>
          <a:prstGeom prst="rect">
            <a:avLst/>
          </a:prstGeom>
          <a:noFill/>
        </p:spPr>
        <p:txBody>
          <a:bodyPr wrap="square" tIns="91440" rtlCol="0">
            <a:spAutoFit/>
          </a:bodyPr>
          <a:lstStyle/>
          <a:p>
            <a:pPr algn="l">
              <a:spcBef>
                <a:spcPct val="20000"/>
              </a:spcBef>
              <a:buClr>
                <a:schemeClr val="tx1"/>
              </a:buClr>
              <a:buSzPct val="120000"/>
            </a:pPr>
            <a:r>
              <a:rPr lang="es-EC" sz="2000" b="0" dirty="0" err="1" smtClean="0">
                <a:solidFill>
                  <a:schemeClr val="tx1"/>
                </a:solidFill>
                <a:latin typeface="Arial" pitchFamily="34" charset="0"/>
                <a:cs typeface="Arial" pitchFamily="34" charset="0"/>
              </a:rPr>
              <a:t>Equifax</a:t>
            </a:r>
            <a:r>
              <a:rPr lang="es-EC" sz="2000" b="0" dirty="0" smtClean="0">
                <a:solidFill>
                  <a:schemeClr val="tx1"/>
                </a:solidFill>
                <a:latin typeface="Arial" pitchFamily="34" charset="0"/>
                <a:cs typeface="Arial" pitchFamily="34" charset="0"/>
              </a:rPr>
              <a:t> esta rompiendo paradigmas y nuestra data única genera </a:t>
            </a:r>
            <a:r>
              <a:rPr lang="es-EC" sz="2000" b="0" dirty="0" err="1" smtClean="0">
                <a:solidFill>
                  <a:schemeClr val="tx1"/>
                </a:solidFill>
                <a:latin typeface="Arial" pitchFamily="34" charset="0"/>
                <a:cs typeface="Arial" pitchFamily="34" charset="0"/>
              </a:rPr>
              <a:t>insights</a:t>
            </a:r>
            <a:r>
              <a:rPr lang="es-EC" sz="2000" b="0" dirty="0" smtClean="0">
                <a:solidFill>
                  <a:schemeClr val="tx1"/>
                </a:solidFill>
                <a:latin typeface="Arial" pitchFamily="34" charset="0"/>
                <a:cs typeface="Arial" pitchFamily="34" charset="0"/>
              </a:rPr>
              <a:t> que van mucho mas allá del riesgo.</a:t>
            </a:r>
          </a:p>
        </p:txBody>
      </p:sp>
    </p:spTree>
    <p:extLst>
      <p:ext uri="{BB962C8B-B14F-4D97-AF65-F5344CB8AC3E}">
        <p14:creationId xmlns:p14="http://schemas.microsoft.com/office/powerpoint/2010/main" val="3233601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5"/>
          <p:cNvSpPr txBox="1">
            <a:spLocks/>
          </p:cNvSpPr>
          <p:nvPr/>
        </p:nvSpPr>
        <p:spPr>
          <a:xfrm>
            <a:off x="473214" y="4796367"/>
            <a:ext cx="7642085" cy="1109133"/>
          </a:xfrm>
          <a:prstGeom prst="rect">
            <a:avLst/>
          </a:prstGeom>
        </p:spPr>
        <p:txBody>
          <a:bodyPr vert="horz" wrap="square" lIns="0" tIns="0" rIns="0" bIns="0" rtlCol="0" anchor="ctr" anchorCtr="0">
            <a:noAutofit/>
          </a:bodyPr>
          <a:lstStyle>
            <a:lvl1pPr algn="l" defTabSz="914400" rtl="0" eaLnBrk="1" latinLnBrk="0" hangingPunct="1">
              <a:lnSpc>
                <a:spcPct val="95000"/>
              </a:lnSpc>
              <a:spcBef>
                <a:spcPct val="0"/>
              </a:spcBef>
              <a:buNone/>
              <a:defRPr sz="3200" b="0" kern="1200">
                <a:solidFill>
                  <a:schemeClr val="tx1"/>
                </a:solidFill>
                <a:latin typeface="Arial"/>
                <a:ea typeface="+mj-ea"/>
                <a:cs typeface="Arial"/>
              </a:defRPr>
            </a:lvl1pPr>
          </a:lstStyle>
          <a:p>
            <a:r>
              <a:rPr lang="es-AR" sz="2400" dirty="0" smtClean="0"/>
              <a:t>Porque es importante?</a:t>
            </a:r>
          </a:p>
          <a:p>
            <a:endParaRPr lang="es-AR" sz="2400" dirty="0" smtClean="0"/>
          </a:p>
          <a:p>
            <a:r>
              <a:rPr lang="es-AR" sz="2400" dirty="0" smtClean="0"/>
              <a:t>Tomamos mejores decisiones con información previa </a:t>
            </a:r>
            <a:endParaRPr lang="es-AR" sz="2400" dirty="0"/>
          </a:p>
        </p:txBody>
      </p:sp>
      <p:sp>
        <p:nvSpPr>
          <p:cNvPr id="6" name="Title 5"/>
          <p:cNvSpPr>
            <a:spLocks noGrp="1"/>
          </p:cNvSpPr>
          <p:nvPr>
            <p:ph type="title"/>
          </p:nvPr>
        </p:nvSpPr>
        <p:spPr>
          <a:xfrm>
            <a:off x="838200" y="254385"/>
            <a:ext cx="4783667" cy="720000"/>
          </a:xfrm>
        </p:spPr>
        <p:txBody>
          <a:bodyPr/>
          <a:lstStyle/>
          <a:p>
            <a:r>
              <a:rPr lang="es-AR" sz="2800" dirty="0" smtClean="0"/>
              <a:t>Que es </a:t>
            </a:r>
            <a:r>
              <a:rPr lang="es-AR" sz="2800" dirty="0" err="1" smtClean="0"/>
              <a:t>Analytics</a:t>
            </a:r>
            <a:r>
              <a:rPr lang="es-AR" sz="2800" dirty="0" smtClean="0"/>
              <a:t>?</a:t>
            </a:r>
            <a:endParaRPr lang="es-AR" sz="2800" dirty="0"/>
          </a:p>
        </p:txBody>
      </p:sp>
      <p:graphicFrame>
        <p:nvGraphicFramePr>
          <p:cNvPr id="8" name="Object 7"/>
          <p:cNvGraphicFramePr>
            <a:graphicFrameLocks noChangeAspect="1"/>
          </p:cNvGraphicFramePr>
          <p:nvPr>
            <p:extLst>
              <p:ext uri="{D42A27DB-BD31-4B8C-83A1-F6EECF244321}">
                <p14:modId xmlns:p14="http://schemas.microsoft.com/office/powerpoint/2010/main" val="2426480176"/>
              </p:ext>
            </p:extLst>
          </p:nvPr>
        </p:nvGraphicFramePr>
        <p:xfrm>
          <a:off x="5256882" y="4936784"/>
          <a:ext cx="806450" cy="439737"/>
        </p:xfrm>
        <a:graphic>
          <a:graphicData uri="http://schemas.openxmlformats.org/presentationml/2006/ole">
            <mc:AlternateContent xmlns:mc="http://schemas.openxmlformats.org/markup-compatibility/2006">
              <mc:Choice xmlns:v="urn:schemas-microsoft-com:vml" Requires="v">
                <p:oleObj spid="_x0000_s7245" name="Packager Shell Object" showAsIcon="1" r:id="rId4" imgW="806400" imgH="439560" progId="Package">
                  <p:embed/>
                </p:oleObj>
              </mc:Choice>
              <mc:Fallback>
                <p:oleObj name="Packager Shell Object" showAsIcon="1" r:id="rId4" imgW="806400" imgH="439560" progId="Package">
                  <p:embed/>
                  <p:pic>
                    <p:nvPicPr>
                      <p:cNvPr id="0" name="Object 1"/>
                      <p:cNvPicPr>
                        <a:picLocks noChangeAspect="1" noChangeArrowheads="1"/>
                      </p:cNvPicPr>
                      <p:nvPr/>
                    </p:nvPicPr>
                    <p:blipFill>
                      <a:blip r:embed="rId5"/>
                      <a:srcRect/>
                      <a:stretch>
                        <a:fillRect/>
                      </a:stretch>
                    </p:blipFill>
                    <p:spPr bwMode="auto">
                      <a:xfrm>
                        <a:off x="5256882" y="4936784"/>
                        <a:ext cx="80645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r="42225"/>
          <a:stretch/>
        </p:blipFill>
        <p:spPr>
          <a:xfrm>
            <a:off x="234103" y="1992245"/>
            <a:ext cx="1510030" cy="1120140"/>
          </a:xfrm>
          <a:prstGeom prst="rect">
            <a:avLst/>
          </a:prstGeom>
        </p:spPr>
      </p:pic>
      <p:sp>
        <p:nvSpPr>
          <p:cNvPr id="4" name="TextBox 3"/>
          <p:cNvSpPr txBox="1"/>
          <p:nvPr/>
        </p:nvSpPr>
        <p:spPr>
          <a:xfrm>
            <a:off x="508000" y="1463382"/>
            <a:ext cx="1236133" cy="415498"/>
          </a:xfrm>
          <a:prstGeom prst="rect">
            <a:avLst/>
          </a:prstGeom>
          <a:noFill/>
        </p:spPr>
        <p:txBody>
          <a:bodyPr wrap="square" tIns="91440" rtlCol="0">
            <a:spAutoFit/>
          </a:bodyPr>
          <a:lstStyle/>
          <a:p>
            <a:pPr algn="l">
              <a:spcBef>
                <a:spcPct val="20000"/>
              </a:spcBef>
              <a:buClr>
                <a:schemeClr val="tx1"/>
              </a:buClr>
              <a:buSzPct val="120000"/>
            </a:pPr>
            <a:r>
              <a:rPr lang="es-EC" b="0" dirty="0" smtClean="0">
                <a:solidFill>
                  <a:schemeClr val="tx1"/>
                </a:solidFill>
                <a:latin typeface="Arial" pitchFamily="34" charset="0"/>
                <a:cs typeface="Arial" pitchFamily="34" charset="0"/>
              </a:rPr>
              <a:t>Datos</a:t>
            </a:r>
            <a:endParaRPr lang="en-US" b="0" dirty="0" err="1" smtClean="0">
              <a:solidFill>
                <a:schemeClr val="tx1"/>
              </a:solidFill>
              <a:latin typeface="Arial" pitchFamily="34" charset="0"/>
              <a:cs typeface="Arial" pitchFamily="34" charset="0"/>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4132" y="1482529"/>
            <a:ext cx="1509473" cy="1315720"/>
          </a:xfrm>
          <a:prstGeom prst="rect">
            <a:avLst/>
          </a:prstGeom>
        </p:spPr>
      </p:pic>
      <p:sp>
        <p:nvSpPr>
          <p:cNvPr id="9" name="TextBox 8"/>
          <p:cNvSpPr txBox="1"/>
          <p:nvPr/>
        </p:nvSpPr>
        <p:spPr>
          <a:xfrm>
            <a:off x="1858116" y="2820451"/>
            <a:ext cx="1655549" cy="415498"/>
          </a:xfrm>
          <a:prstGeom prst="rect">
            <a:avLst/>
          </a:prstGeom>
          <a:noFill/>
        </p:spPr>
        <p:txBody>
          <a:bodyPr wrap="square" tIns="91440" rtlCol="0">
            <a:spAutoFit/>
          </a:bodyPr>
          <a:lstStyle/>
          <a:p>
            <a:pPr algn="l">
              <a:spcBef>
                <a:spcPct val="20000"/>
              </a:spcBef>
              <a:buClr>
                <a:schemeClr val="tx1"/>
              </a:buClr>
              <a:buSzPct val="120000"/>
            </a:pPr>
            <a:r>
              <a:rPr lang="es-EC" dirty="0" smtClean="0">
                <a:latin typeface="Arial" pitchFamily="34" charset="0"/>
                <a:cs typeface="Arial" pitchFamily="34" charset="0"/>
              </a:rPr>
              <a:t>Herramientas</a:t>
            </a:r>
            <a:endParaRPr lang="en-US" b="0" dirty="0" err="1" smtClean="0">
              <a:solidFill>
                <a:schemeClr val="tx1"/>
              </a:solidFill>
              <a:latin typeface="Arial" pitchFamily="34" charset="0"/>
              <a:cs typeface="Arial" pitchFamily="34" charset="0"/>
            </a:endParaRPr>
          </a:p>
        </p:txBody>
      </p:sp>
      <p:pic>
        <p:nvPicPr>
          <p:cNvPr id="7176" name="Picture 8" descr="Resultado de imagen para herramienta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4133" y="3336035"/>
            <a:ext cx="1669472" cy="1113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90825" y="3235949"/>
            <a:ext cx="1676400" cy="1092279"/>
          </a:xfrm>
          <a:prstGeom prst="rect">
            <a:avLst/>
          </a:prstGeom>
        </p:spPr>
      </p:pic>
      <p:sp>
        <p:nvSpPr>
          <p:cNvPr id="12" name="TextBox 11"/>
          <p:cNvSpPr txBox="1"/>
          <p:nvPr/>
        </p:nvSpPr>
        <p:spPr>
          <a:xfrm>
            <a:off x="3899397" y="2650105"/>
            <a:ext cx="1655549" cy="415498"/>
          </a:xfrm>
          <a:prstGeom prst="rect">
            <a:avLst/>
          </a:prstGeom>
          <a:noFill/>
        </p:spPr>
        <p:txBody>
          <a:bodyPr wrap="square" tIns="91440" rtlCol="0">
            <a:spAutoFit/>
          </a:bodyPr>
          <a:lstStyle/>
          <a:p>
            <a:pPr algn="l">
              <a:spcBef>
                <a:spcPct val="20000"/>
              </a:spcBef>
              <a:buClr>
                <a:schemeClr val="tx1"/>
              </a:buClr>
              <a:buSzPct val="120000"/>
            </a:pPr>
            <a:r>
              <a:rPr lang="es-EC" dirty="0" smtClean="0">
                <a:latin typeface="Arial" pitchFamily="34" charset="0"/>
                <a:cs typeface="Arial" pitchFamily="34" charset="0"/>
              </a:rPr>
              <a:t>Predecir</a:t>
            </a:r>
            <a:endParaRPr lang="en-US" b="0" dirty="0" err="1" smtClean="0">
              <a:solidFill>
                <a:schemeClr val="tx1"/>
              </a:solidFill>
              <a:latin typeface="Arial" pitchFamily="34" charset="0"/>
              <a:cs typeface="Arial" pitchFamily="34" charset="0"/>
            </a:endParaRPr>
          </a:p>
        </p:txBody>
      </p:sp>
      <p:pic>
        <p:nvPicPr>
          <p:cNvPr id="7179" name="Picture 11" descr="Resultado de imagen para predecir estadistico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3104" y="1629068"/>
            <a:ext cx="1851842" cy="88118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1867" y="1289511"/>
            <a:ext cx="1405467" cy="1405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83"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8166" y="2069660"/>
            <a:ext cx="1775834" cy="157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6877050" y="254385"/>
            <a:ext cx="1739900" cy="754053"/>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rgbClr val="FF0000"/>
                </a:solidFill>
                <a:latin typeface="Arial" pitchFamily="34" charset="0"/>
                <a:cs typeface="Arial" pitchFamily="34" charset="0"/>
              </a:rPr>
              <a:t>Descripción Cambiada</a:t>
            </a:r>
            <a:endParaRPr lang="en-US" sz="2000" b="0" dirty="0" err="1"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375732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C1FFD91-08E5-43E1-80BC-8AC6BE4B8B94}" type="slidenum">
              <a:rPr lang="en-US" smtClean="0"/>
              <a:pPr/>
              <a:t>20</a:t>
            </a:fld>
            <a:endParaRPr lang="en-US" dirty="0"/>
          </a:p>
        </p:txBody>
      </p:sp>
      <p:sp>
        <p:nvSpPr>
          <p:cNvPr id="3" name="Title 2"/>
          <p:cNvSpPr>
            <a:spLocks noGrp="1"/>
          </p:cNvSpPr>
          <p:nvPr>
            <p:ph type="title"/>
          </p:nvPr>
        </p:nvSpPr>
        <p:spPr/>
        <p:txBody>
          <a:bodyPr/>
          <a:lstStyle/>
          <a:p>
            <a:r>
              <a:rPr lang="es-EC" dirty="0" smtClean="0"/>
              <a:t>Aristas para descubrir una buena oportunidad</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961336694"/>
              </p:ext>
            </p:extLst>
          </p:nvPr>
        </p:nvGraphicFramePr>
        <p:xfrm>
          <a:off x="457200" y="1455738"/>
          <a:ext cx="8285163" cy="4838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rot="16200000">
            <a:off x="926448" y="3423572"/>
            <a:ext cx="1915886" cy="446276"/>
          </a:xfrm>
          <a:prstGeom prst="rect">
            <a:avLst/>
          </a:prstGeom>
          <a:noFill/>
        </p:spPr>
        <p:txBody>
          <a:bodyPr wrap="square" tIns="91440" rtlCol="0">
            <a:spAutoFit/>
          </a:bodyPr>
          <a:lstStyle/>
          <a:p>
            <a:pPr algn="ctr">
              <a:spcBef>
                <a:spcPct val="20000"/>
              </a:spcBef>
              <a:buClr>
                <a:schemeClr val="tx1"/>
              </a:buClr>
              <a:buSzPct val="120000"/>
            </a:pPr>
            <a:r>
              <a:rPr lang="es-EC" sz="2000" dirty="0" smtClean="0">
                <a:latin typeface="Arial" pitchFamily="34" charset="0"/>
                <a:cs typeface="Arial" pitchFamily="34" charset="0"/>
              </a:rPr>
              <a:t>PREGUNTAS</a:t>
            </a:r>
            <a:endParaRPr lang="en-US" sz="2000" b="0" dirty="0" err="1" smtClean="0">
              <a:solidFill>
                <a:schemeClr val="tx1"/>
              </a:solidFill>
              <a:latin typeface="Arial" pitchFamily="34" charset="0"/>
              <a:cs typeface="Arial" pitchFamily="34" charset="0"/>
            </a:endParaRPr>
          </a:p>
        </p:txBody>
      </p:sp>
      <p:sp>
        <p:nvSpPr>
          <p:cNvPr id="6" name="TextBox 5"/>
          <p:cNvSpPr txBox="1"/>
          <p:nvPr/>
        </p:nvSpPr>
        <p:spPr>
          <a:xfrm rot="16200000">
            <a:off x="1416254" y="4327096"/>
            <a:ext cx="1828826" cy="446276"/>
          </a:xfrm>
          <a:prstGeom prst="rect">
            <a:avLst/>
          </a:prstGeom>
          <a:noFill/>
        </p:spPr>
        <p:txBody>
          <a:bodyPr wrap="square" tIns="91440" rtlCol="0">
            <a:spAutoFit/>
          </a:bodyPr>
          <a:lstStyle/>
          <a:p>
            <a:pPr algn="ctr">
              <a:spcBef>
                <a:spcPct val="20000"/>
              </a:spcBef>
              <a:buClr>
                <a:schemeClr val="tx1"/>
              </a:buClr>
              <a:buSzPct val="120000"/>
            </a:pPr>
            <a:r>
              <a:rPr lang="es-EC" sz="2000" dirty="0" smtClean="0">
                <a:latin typeface="Arial" pitchFamily="34" charset="0"/>
                <a:cs typeface="Arial" pitchFamily="34" charset="0"/>
              </a:rPr>
              <a:t>Conocido</a:t>
            </a:r>
            <a:endParaRPr lang="en-US" sz="2000" b="0" dirty="0" err="1" smtClean="0">
              <a:solidFill>
                <a:schemeClr val="tx1"/>
              </a:solidFill>
              <a:latin typeface="Arial" pitchFamily="34" charset="0"/>
              <a:cs typeface="Arial" pitchFamily="34" charset="0"/>
            </a:endParaRPr>
          </a:p>
        </p:txBody>
      </p:sp>
      <p:sp>
        <p:nvSpPr>
          <p:cNvPr id="7" name="TextBox 6"/>
          <p:cNvSpPr txBox="1"/>
          <p:nvPr/>
        </p:nvSpPr>
        <p:spPr>
          <a:xfrm rot="16200000">
            <a:off x="1416253" y="2520049"/>
            <a:ext cx="1828826" cy="446276"/>
          </a:xfrm>
          <a:prstGeom prst="rect">
            <a:avLst/>
          </a:prstGeom>
          <a:noFill/>
        </p:spPr>
        <p:txBody>
          <a:bodyPr wrap="square" tIns="91440" rtlCol="0">
            <a:spAutoFit/>
          </a:bodyPr>
          <a:lstStyle/>
          <a:p>
            <a:pPr algn="ctr">
              <a:spcBef>
                <a:spcPct val="20000"/>
              </a:spcBef>
              <a:buClr>
                <a:schemeClr val="tx1"/>
              </a:buClr>
              <a:buSzPct val="120000"/>
            </a:pPr>
            <a:r>
              <a:rPr lang="es-EC" sz="2000" dirty="0" smtClean="0">
                <a:latin typeface="Arial" pitchFamily="34" charset="0"/>
                <a:cs typeface="Arial" pitchFamily="34" charset="0"/>
              </a:rPr>
              <a:t>Desconocido</a:t>
            </a:r>
            <a:endParaRPr lang="en-US" sz="2000" b="0" dirty="0" err="1" smtClean="0">
              <a:solidFill>
                <a:schemeClr val="tx1"/>
              </a:solidFill>
              <a:latin typeface="Arial" pitchFamily="34" charset="0"/>
              <a:cs typeface="Arial" pitchFamily="34" charset="0"/>
            </a:endParaRPr>
          </a:p>
        </p:txBody>
      </p:sp>
      <p:sp>
        <p:nvSpPr>
          <p:cNvPr id="9" name="TextBox 8"/>
          <p:cNvSpPr txBox="1"/>
          <p:nvPr/>
        </p:nvSpPr>
        <p:spPr>
          <a:xfrm>
            <a:off x="3898638" y="5698690"/>
            <a:ext cx="1110343" cy="446276"/>
          </a:xfrm>
          <a:prstGeom prst="rect">
            <a:avLst/>
          </a:prstGeom>
          <a:noFill/>
        </p:spPr>
        <p:txBody>
          <a:bodyPr wrap="square" tIns="91440" rtlCol="0">
            <a:spAutoFit/>
          </a:bodyPr>
          <a:lstStyle/>
          <a:p>
            <a:pPr algn="ctr">
              <a:spcBef>
                <a:spcPct val="20000"/>
              </a:spcBef>
              <a:buClr>
                <a:schemeClr val="tx1"/>
              </a:buClr>
              <a:buSzPct val="120000"/>
            </a:pPr>
            <a:r>
              <a:rPr lang="es-EC" sz="2000" b="0" dirty="0" smtClean="0">
                <a:solidFill>
                  <a:schemeClr val="tx1"/>
                </a:solidFill>
                <a:latin typeface="Arial" pitchFamily="34" charset="0"/>
                <a:cs typeface="Arial" pitchFamily="34" charset="0"/>
              </a:rPr>
              <a:t>DATA</a:t>
            </a:r>
            <a:endParaRPr lang="en-US" sz="2000" b="0" dirty="0" err="1" smtClean="0">
              <a:solidFill>
                <a:schemeClr val="tx1"/>
              </a:solidFill>
              <a:latin typeface="Arial" pitchFamily="34" charset="0"/>
              <a:cs typeface="Arial" pitchFamily="34" charset="0"/>
            </a:endParaRPr>
          </a:p>
        </p:txBody>
      </p:sp>
      <p:sp>
        <p:nvSpPr>
          <p:cNvPr id="10" name="TextBox 9"/>
          <p:cNvSpPr txBox="1"/>
          <p:nvPr/>
        </p:nvSpPr>
        <p:spPr>
          <a:xfrm>
            <a:off x="2505684" y="5334037"/>
            <a:ext cx="1828826" cy="446276"/>
          </a:xfrm>
          <a:prstGeom prst="rect">
            <a:avLst/>
          </a:prstGeom>
          <a:noFill/>
        </p:spPr>
        <p:txBody>
          <a:bodyPr wrap="square" tIns="91440" rtlCol="0">
            <a:spAutoFit/>
          </a:bodyPr>
          <a:lstStyle/>
          <a:p>
            <a:pPr algn="ctr">
              <a:spcBef>
                <a:spcPct val="20000"/>
              </a:spcBef>
              <a:buClr>
                <a:schemeClr val="tx1"/>
              </a:buClr>
              <a:buSzPct val="120000"/>
            </a:pPr>
            <a:r>
              <a:rPr lang="es-EC" sz="2000" dirty="0" smtClean="0">
                <a:latin typeface="Arial" pitchFamily="34" charset="0"/>
                <a:cs typeface="Arial" pitchFamily="34" charset="0"/>
              </a:rPr>
              <a:t>Conocido</a:t>
            </a:r>
            <a:endParaRPr lang="en-US" sz="2000" b="0" dirty="0" err="1" smtClean="0">
              <a:solidFill>
                <a:schemeClr val="tx1"/>
              </a:solidFill>
              <a:latin typeface="Arial" pitchFamily="34" charset="0"/>
              <a:cs typeface="Arial" pitchFamily="34" charset="0"/>
            </a:endParaRPr>
          </a:p>
        </p:txBody>
      </p:sp>
      <p:sp>
        <p:nvSpPr>
          <p:cNvPr id="11" name="TextBox 10"/>
          <p:cNvSpPr txBox="1"/>
          <p:nvPr/>
        </p:nvSpPr>
        <p:spPr>
          <a:xfrm>
            <a:off x="4573111" y="5334037"/>
            <a:ext cx="1828826" cy="446276"/>
          </a:xfrm>
          <a:prstGeom prst="rect">
            <a:avLst/>
          </a:prstGeom>
          <a:noFill/>
        </p:spPr>
        <p:txBody>
          <a:bodyPr wrap="square" tIns="91440" rtlCol="0">
            <a:spAutoFit/>
          </a:bodyPr>
          <a:lstStyle/>
          <a:p>
            <a:pPr algn="ctr">
              <a:spcBef>
                <a:spcPct val="20000"/>
              </a:spcBef>
              <a:buClr>
                <a:schemeClr val="tx1"/>
              </a:buClr>
              <a:buSzPct val="120000"/>
            </a:pPr>
            <a:r>
              <a:rPr lang="es-EC" sz="2000" dirty="0" smtClean="0">
                <a:latin typeface="Arial" pitchFamily="34" charset="0"/>
                <a:cs typeface="Arial" pitchFamily="34" charset="0"/>
              </a:rPr>
              <a:t>Desconocido</a:t>
            </a:r>
            <a:endParaRPr lang="en-US" sz="2000" b="0" dirty="0" err="1" smtClean="0">
              <a:solidFill>
                <a:schemeClr val="tx1"/>
              </a:solidFill>
              <a:latin typeface="Arial" pitchFamily="34" charset="0"/>
              <a:cs typeface="Arial" pitchFamily="34" charset="0"/>
            </a:endParaRPr>
          </a:p>
        </p:txBody>
      </p:sp>
      <p:sp>
        <p:nvSpPr>
          <p:cNvPr id="12" name="Rectangle 11"/>
          <p:cNvSpPr/>
          <p:nvPr/>
        </p:nvSpPr>
        <p:spPr>
          <a:xfrm>
            <a:off x="2505684" y="1828773"/>
            <a:ext cx="3896253" cy="3635874"/>
          </a:xfrm>
          <a:prstGeom prst="rect">
            <a:avLst/>
          </a:prstGeom>
          <a:noFill/>
          <a:ln cmpd="sng">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3D47"/>
              </a:solidFill>
            </a:endParaRPr>
          </a:p>
        </p:txBody>
      </p:sp>
      <p:cxnSp>
        <p:nvCxnSpPr>
          <p:cNvPr id="14" name="Straight Connector 13"/>
          <p:cNvCxnSpPr>
            <a:stCxn id="12" idx="1"/>
            <a:endCxn id="12" idx="3"/>
          </p:cNvCxnSpPr>
          <p:nvPr/>
        </p:nvCxnSpPr>
        <p:spPr>
          <a:xfrm>
            <a:off x="2505684" y="3646710"/>
            <a:ext cx="3896253"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2" idx="0"/>
            <a:endCxn id="12" idx="2"/>
          </p:cNvCxnSpPr>
          <p:nvPr/>
        </p:nvCxnSpPr>
        <p:spPr>
          <a:xfrm>
            <a:off x="4453811" y="1828773"/>
            <a:ext cx="0" cy="3635874"/>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794427" y="1349859"/>
            <a:ext cx="1511374" cy="1431161"/>
          </a:xfrm>
          <a:prstGeom prst="rect">
            <a:avLst/>
          </a:prstGeom>
          <a:noFill/>
        </p:spPr>
        <p:txBody>
          <a:bodyPr wrap="square" tIns="91440" rtlCol="0">
            <a:spAutoFit/>
          </a:bodyPr>
          <a:lstStyle/>
          <a:p>
            <a:pPr algn="l">
              <a:spcBef>
                <a:spcPct val="20000"/>
              </a:spcBef>
              <a:buClr>
                <a:schemeClr val="tx1"/>
              </a:buClr>
              <a:buSzPct val="120000"/>
            </a:pPr>
            <a:r>
              <a:rPr lang="es-EC" sz="2000" smtClean="0">
                <a:solidFill>
                  <a:srgbClr val="FF0000"/>
                </a:solidFill>
                <a:latin typeface="Arial" pitchFamily="34" charset="0"/>
                <a:cs typeface="Arial" pitchFamily="34" charset="0"/>
              </a:rPr>
              <a:t>Diapositiva aumentada.</a:t>
            </a:r>
          </a:p>
          <a:p>
            <a:pPr algn="l">
              <a:spcBef>
                <a:spcPct val="20000"/>
              </a:spcBef>
              <a:buClr>
                <a:schemeClr val="tx1"/>
              </a:buClr>
              <a:buSzPct val="120000"/>
            </a:pPr>
            <a:r>
              <a:rPr lang="es-EC" sz="2000" smtClean="0">
                <a:solidFill>
                  <a:srgbClr val="FF0000"/>
                </a:solidFill>
                <a:latin typeface="Arial" pitchFamily="34" charset="0"/>
                <a:cs typeface="Arial" pitchFamily="34" charset="0"/>
              </a:rPr>
              <a:t> </a:t>
            </a:r>
            <a:endParaRPr lang="en-US" sz="2000" b="0" dirty="0" err="1"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672378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C1FFD91-08E5-43E1-80BC-8AC6BE4B8B94}" type="slidenum">
              <a:rPr lang="en-US" smtClean="0"/>
              <a:pPr/>
              <a:t>3</a:t>
            </a:fld>
            <a:endParaRPr lang="en-US" dirty="0"/>
          </a:p>
        </p:txBody>
      </p:sp>
      <p:sp>
        <p:nvSpPr>
          <p:cNvPr id="3" name="Title 2"/>
          <p:cNvSpPr>
            <a:spLocks noGrp="1"/>
          </p:cNvSpPr>
          <p:nvPr>
            <p:ph type="title"/>
          </p:nvPr>
        </p:nvSpPr>
        <p:spPr/>
        <p:txBody>
          <a:bodyPr/>
          <a:lstStyle/>
          <a:p>
            <a:r>
              <a:rPr lang="es-EC" dirty="0" smtClean="0"/>
              <a:t>Etapas de análisis </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2356926840"/>
              </p:ext>
            </p:extLst>
          </p:nvPr>
        </p:nvGraphicFramePr>
        <p:xfrm>
          <a:off x="927281" y="2519589"/>
          <a:ext cx="6814457" cy="27896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p:cNvCxnSpPr/>
          <p:nvPr/>
        </p:nvCxnSpPr>
        <p:spPr>
          <a:xfrm>
            <a:off x="762000" y="5072743"/>
            <a:ext cx="7132138" cy="32657"/>
          </a:xfrm>
          <a:prstGeom prst="straightConnector1">
            <a:avLst/>
          </a:prstGeom>
          <a:ln w="28575">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762000" y="2032679"/>
            <a:ext cx="0" cy="3072721"/>
          </a:xfrm>
          <a:prstGeom prst="straightConnector1">
            <a:avLst/>
          </a:prstGeom>
          <a:ln w="28575">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41515" y="1586403"/>
            <a:ext cx="2265620" cy="446276"/>
          </a:xfrm>
          <a:prstGeom prst="rect">
            <a:avLst/>
          </a:prstGeom>
          <a:noFill/>
        </p:spPr>
        <p:txBody>
          <a:bodyPr wrap="none" tIns="91440" rtlCol="0">
            <a:spAutoFit/>
          </a:bodyPr>
          <a:lstStyle/>
          <a:p>
            <a:pPr algn="l">
              <a:spcBef>
                <a:spcPct val="20000"/>
              </a:spcBef>
              <a:buClr>
                <a:schemeClr val="tx1"/>
              </a:buClr>
              <a:buSzPct val="120000"/>
            </a:pPr>
            <a:r>
              <a:rPr lang="es-EC" sz="2000" b="1" dirty="0" smtClean="0">
                <a:latin typeface="Arial" pitchFamily="34" charset="0"/>
                <a:cs typeface="Arial" pitchFamily="34" charset="0"/>
              </a:rPr>
              <a:t>Valor de Negocio</a:t>
            </a:r>
            <a:endParaRPr lang="en-US" sz="2000" b="1" dirty="0" err="1" smtClean="0">
              <a:solidFill>
                <a:schemeClr val="tx1"/>
              </a:solidFill>
              <a:latin typeface="Arial" pitchFamily="34" charset="0"/>
              <a:cs typeface="Arial" pitchFamily="34" charset="0"/>
            </a:endParaRPr>
          </a:p>
        </p:txBody>
      </p:sp>
      <p:sp>
        <p:nvSpPr>
          <p:cNvPr id="11" name="TextBox 10"/>
          <p:cNvSpPr txBox="1"/>
          <p:nvPr/>
        </p:nvSpPr>
        <p:spPr>
          <a:xfrm>
            <a:off x="3237866" y="5222195"/>
            <a:ext cx="2292615" cy="446276"/>
          </a:xfrm>
          <a:prstGeom prst="rect">
            <a:avLst/>
          </a:prstGeom>
          <a:noFill/>
        </p:spPr>
        <p:txBody>
          <a:bodyPr wrap="none" tIns="91440" rtlCol="0">
            <a:spAutoFit/>
          </a:bodyPr>
          <a:lstStyle/>
          <a:p>
            <a:pPr algn="l">
              <a:spcBef>
                <a:spcPct val="20000"/>
              </a:spcBef>
              <a:buClr>
                <a:schemeClr val="tx1"/>
              </a:buClr>
              <a:buSzPct val="120000"/>
            </a:pPr>
            <a:r>
              <a:rPr lang="es-EC" sz="2000" b="1" dirty="0" smtClean="0">
                <a:solidFill>
                  <a:schemeClr val="tx1"/>
                </a:solidFill>
                <a:latin typeface="Arial" pitchFamily="34" charset="0"/>
                <a:cs typeface="Arial" pitchFamily="34" charset="0"/>
              </a:rPr>
              <a:t>Nivel de madurez</a:t>
            </a:r>
            <a:endParaRPr lang="en-US" sz="2000" b="1" dirty="0" err="1" smtClean="0">
              <a:solidFill>
                <a:schemeClr val="tx1"/>
              </a:solidFill>
              <a:latin typeface="Arial" pitchFamily="34" charset="0"/>
              <a:cs typeface="Arial" pitchFamily="34" charset="0"/>
            </a:endParaRPr>
          </a:p>
        </p:txBody>
      </p:sp>
      <p:sp>
        <p:nvSpPr>
          <p:cNvPr id="12" name="Left Brace 11"/>
          <p:cNvSpPr/>
          <p:nvPr/>
        </p:nvSpPr>
        <p:spPr>
          <a:xfrm rot="16200000">
            <a:off x="1258693" y="3355866"/>
            <a:ext cx="489858" cy="744978"/>
          </a:xfrm>
          <a:prstGeom prst="leftBrace">
            <a:avLst>
              <a:gd name="adj1" fmla="val 30000"/>
              <a:gd name="adj2" fmla="val 50000"/>
            </a:avLst>
          </a:prstGeom>
          <a:ln>
            <a:solidFill>
              <a:schemeClr val="bg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131133" y="3171278"/>
            <a:ext cx="823551" cy="557076"/>
          </a:xfrm>
          <a:prstGeom prst="rect">
            <a:avLst/>
          </a:prstGeom>
          <a:noFill/>
        </p:spPr>
        <p:txBody>
          <a:bodyPr wrap="square" tIns="91440" rtlCol="0">
            <a:spAutoFit/>
          </a:bodyPr>
          <a:lstStyle/>
          <a:p>
            <a:pPr marL="171450" indent="-171450">
              <a:spcBef>
                <a:spcPct val="20000"/>
              </a:spcBef>
              <a:buClr>
                <a:schemeClr val="tx1"/>
              </a:buClr>
              <a:buSzPct val="120000"/>
              <a:buFont typeface="Arial" panose="020B0604020202020204" pitchFamily="34" charset="0"/>
              <a:buChar char="•"/>
            </a:pPr>
            <a:r>
              <a:rPr lang="es-EC" sz="800" b="0" dirty="0" smtClean="0">
                <a:solidFill>
                  <a:schemeClr val="tx1"/>
                </a:solidFill>
                <a:latin typeface="Arial" pitchFamily="34" charset="0"/>
                <a:cs typeface="Arial" pitchFamily="34" charset="0"/>
              </a:rPr>
              <a:t>Reportes</a:t>
            </a:r>
          </a:p>
          <a:p>
            <a:pPr marL="171450" indent="-171450">
              <a:spcBef>
                <a:spcPct val="20000"/>
              </a:spcBef>
              <a:buClr>
                <a:schemeClr val="tx1"/>
              </a:buClr>
              <a:buSzPct val="120000"/>
              <a:buFont typeface="Arial" panose="020B0604020202020204" pitchFamily="34" charset="0"/>
              <a:buChar char="•"/>
            </a:pPr>
            <a:r>
              <a:rPr lang="es-EC" sz="800" dirty="0" smtClean="0">
                <a:latin typeface="Arial" pitchFamily="34" charset="0"/>
                <a:cs typeface="Arial" pitchFamily="34" charset="0"/>
              </a:rPr>
              <a:t>Excel</a:t>
            </a:r>
          </a:p>
          <a:p>
            <a:pPr marL="171450" indent="-171450">
              <a:spcBef>
                <a:spcPct val="20000"/>
              </a:spcBef>
              <a:buClr>
                <a:schemeClr val="tx1"/>
              </a:buClr>
              <a:buSzPct val="120000"/>
              <a:buFont typeface="Arial" panose="020B0604020202020204" pitchFamily="34" charset="0"/>
              <a:buChar char="•"/>
            </a:pPr>
            <a:r>
              <a:rPr lang="es-EC" sz="800" b="0" dirty="0" smtClean="0">
                <a:solidFill>
                  <a:schemeClr val="tx1"/>
                </a:solidFill>
                <a:latin typeface="Arial" pitchFamily="34" charset="0"/>
                <a:cs typeface="Arial" pitchFamily="34" charset="0"/>
              </a:rPr>
              <a:t>BI</a:t>
            </a:r>
            <a:endParaRPr lang="en-US" sz="800" b="0" dirty="0" err="1" smtClean="0">
              <a:solidFill>
                <a:schemeClr val="tx1"/>
              </a:solidFill>
              <a:latin typeface="Arial" pitchFamily="34" charset="0"/>
              <a:cs typeface="Arial" pitchFamily="34" charset="0"/>
            </a:endParaRPr>
          </a:p>
        </p:txBody>
      </p:sp>
      <p:sp>
        <p:nvSpPr>
          <p:cNvPr id="14" name="Left Brace 13"/>
          <p:cNvSpPr/>
          <p:nvPr/>
        </p:nvSpPr>
        <p:spPr>
          <a:xfrm rot="16200000">
            <a:off x="4060998" y="2323932"/>
            <a:ext cx="489858" cy="1415103"/>
          </a:xfrm>
          <a:prstGeom prst="leftBrace">
            <a:avLst>
              <a:gd name="adj1" fmla="val 30000"/>
              <a:gd name="adj2" fmla="val 50000"/>
            </a:avLst>
          </a:prstGeom>
          <a:ln>
            <a:solidFill>
              <a:schemeClr val="bg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3598375" y="2255887"/>
            <a:ext cx="1571595" cy="775597"/>
          </a:xfrm>
          <a:prstGeom prst="rect">
            <a:avLst/>
          </a:prstGeom>
          <a:noFill/>
        </p:spPr>
        <p:txBody>
          <a:bodyPr wrap="square" tIns="91440" rtlCol="0">
            <a:spAutoFit/>
          </a:bodyPr>
          <a:lstStyle/>
          <a:p>
            <a:pPr marL="171450" indent="-171450">
              <a:spcBef>
                <a:spcPct val="20000"/>
              </a:spcBef>
              <a:buClr>
                <a:schemeClr val="tx1"/>
              </a:buClr>
              <a:buSzPct val="120000"/>
              <a:buFont typeface="Arial" panose="020B0604020202020204" pitchFamily="34" charset="0"/>
              <a:buChar char="•"/>
            </a:pPr>
            <a:r>
              <a:rPr lang="es-EC" sz="900" b="0" dirty="0" smtClean="0">
                <a:solidFill>
                  <a:schemeClr val="tx1"/>
                </a:solidFill>
                <a:latin typeface="Arial" pitchFamily="34" charset="0"/>
                <a:cs typeface="Arial" pitchFamily="34" charset="0"/>
              </a:rPr>
              <a:t>Segmentación.</a:t>
            </a:r>
          </a:p>
          <a:p>
            <a:pPr marL="171450" indent="-171450">
              <a:spcBef>
                <a:spcPct val="20000"/>
              </a:spcBef>
              <a:buClr>
                <a:schemeClr val="tx1"/>
              </a:buClr>
              <a:buSzPct val="120000"/>
              <a:buFont typeface="Arial" panose="020B0604020202020204" pitchFamily="34" charset="0"/>
              <a:buChar char="•"/>
            </a:pPr>
            <a:r>
              <a:rPr lang="es-EC" sz="900" dirty="0" smtClean="0">
                <a:latin typeface="Arial" pitchFamily="34" charset="0"/>
                <a:cs typeface="Arial" pitchFamily="34" charset="0"/>
              </a:rPr>
              <a:t>Modelos estadísticos.</a:t>
            </a:r>
          </a:p>
          <a:p>
            <a:pPr marL="171450" indent="-171450">
              <a:spcBef>
                <a:spcPct val="20000"/>
              </a:spcBef>
              <a:buClr>
                <a:schemeClr val="tx1"/>
              </a:buClr>
              <a:buSzPct val="120000"/>
              <a:buFont typeface="Arial" panose="020B0604020202020204" pitchFamily="34" charset="0"/>
              <a:buChar char="•"/>
            </a:pPr>
            <a:r>
              <a:rPr lang="es-EC" sz="900" dirty="0" smtClean="0">
                <a:latin typeface="Arial" pitchFamily="34" charset="0"/>
                <a:cs typeface="Arial" pitchFamily="34" charset="0"/>
              </a:rPr>
              <a:t>Arboles de decisión.</a:t>
            </a:r>
          </a:p>
          <a:p>
            <a:pPr marL="171450" indent="-171450">
              <a:spcBef>
                <a:spcPct val="20000"/>
              </a:spcBef>
              <a:buClr>
                <a:schemeClr val="tx1"/>
              </a:buClr>
              <a:buSzPct val="120000"/>
              <a:buFont typeface="Arial" panose="020B0604020202020204" pitchFamily="34" charset="0"/>
              <a:buChar char="•"/>
            </a:pPr>
            <a:r>
              <a:rPr lang="es-EC" sz="900" b="0" dirty="0" smtClean="0">
                <a:solidFill>
                  <a:schemeClr val="tx1"/>
                </a:solidFill>
                <a:latin typeface="Arial" pitchFamily="34" charset="0"/>
                <a:cs typeface="Arial" pitchFamily="34" charset="0"/>
              </a:rPr>
              <a:t>Etc.</a:t>
            </a:r>
            <a:endParaRPr lang="en-US" sz="900" b="0" dirty="0" err="1" smtClean="0">
              <a:solidFill>
                <a:schemeClr val="tx1"/>
              </a:solidFill>
              <a:latin typeface="Arial" pitchFamily="34" charset="0"/>
              <a:cs typeface="Arial" pitchFamily="34" charset="0"/>
            </a:endParaRPr>
          </a:p>
        </p:txBody>
      </p:sp>
      <p:sp>
        <p:nvSpPr>
          <p:cNvPr id="16" name="TextBox 15"/>
          <p:cNvSpPr txBox="1"/>
          <p:nvPr/>
        </p:nvSpPr>
        <p:spPr>
          <a:xfrm>
            <a:off x="6877050" y="254385"/>
            <a:ext cx="1739900" cy="754053"/>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rgbClr val="FF0000"/>
                </a:solidFill>
                <a:latin typeface="Arial" pitchFamily="34" charset="0"/>
                <a:cs typeface="Arial" pitchFamily="34" charset="0"/>
              </a:rPr>
              <a:t>Diapositiva añadida</a:t>
            </a:r>
            <a:endParaRPr lang="en-US" sz="2000" b="0" dirty="0" err="1"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172448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371600"/>
            <a:ext cx="7289800" cy="446276"/>
          </a:xfrm>
          <a:prstGeom prst="rect">
            <a:avLst/>
          </a:prstGeom>
          <a:noFill/>
        </p:spPr>
        <p:txBody>
          <a:bodyPr wrap="square" tIns="91440" rtlCol="0">
            <a:spAutoFit/>
          </a:bodyPr>
          <a:lstStyle/>
          <a:p>
            <a:pPr algn="l">
              <a:spcBef>
                <a:spcPct val="20000"/>
              </a:spcBef>
              <a:buClr>
                <a:schemeClr val="tx1"/>
              </a:buClr>
              <a:buSzPct val="120000"/>
            </a:pPr>
            <a:endParaRPr lang="en-US" sz="2000" b="0" dirty="0" err="1" smtClean="0">
              <a:solidFill>
                <a:schemeClr val="tx1"/>
              </a:solidFill>
              <a:latin typeface="Arial" pitchFamily="34" charset="0"/>
              <a:cs typeface="Arial" pitchFamily="34" charset="0"/>
            </a:endParaRPr>
          </a:p>
        </p:txBody>
      </p:sp>
      <p:sp>
        <p:nvSpPr>
          <p:cNvPr id="3" name="TextBox 2"/>
          <p:cNvSpPr txBox="1"/>
          <p:nvPr/>
        </p:nvSpPr>
        <p:spPr>
          <a:xfrm>
            <a:off x="339867" y="1070424"/>
            <a:ext cx="5198534" cy="4939814"/>
          </a:xfrm>
          <a:prstGeom prst="rect">
            <a:avLst/>
          </a:prstGeom>
          <a:noFill/>
        </p:spPr>
        <p:txBody>
          <a:bodyPr wrap="square" tIns="91440" rtlCol="0">
            <a:spAutoFit/>
          </a:bodyPr>
          <a:lstStyle/>
          <a:p>
            <a:pPr marL="342900" indent="-342900" algn="l">
              <a:spcBef>
                <a:spcPct val="20000"/>
              </a:spcBef>
              <a:buClr>
                <a:schemeClr val="tx1"/>
              </a:buClr>
              <a:buSzPct val="120000"/>
              <a:buFont typeface="Arial" panose="020B0604020202020204" pitchFamily="34" charset="0"/>
              <a:buChar char="•"/>
            </a:pPr>
            <a:r>
              <a:rPr lang="es-EC" sz="2400" b="0" dirty="0" smtClean="0">
                <a:solidFill>
                  <a:schemeClr val="tx1"/>
                </a:solidFill>
                <a:latin typeface="Arial" pitchFamily="34" charset="0"/>
                <a:cs typeface="Arial" pitchFamily="34" charset="0"/>
              </a:rPr>
              <a:t>Transacciones </a:t>
            </a:r>
          </a:p>
          <a:p>
            <a:pPr marL="342900" indent="-342900" algn="l">
              <a:spcBef>
                <a:spcPct val="20000"/>
              </a:spcBef>
              <a:buClr>
                <a:schemeClr val="tx1"/>
              </a:buClr>
              <a:buSzPct val="120000"/>
              <a:buFont typeface="Arial" panose="020B0604020202020204" pitchFamily="34" charset="0"/>
              <a:buChar char="•"/>
            </a:pPr>
            <a:endParaRPr lang="es-EC" sz="2400" dirty="0" smtClean="0">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r>
              <a:rPr lang="es-EC" sz="2400" b="0" dirty="0" smtClean="0">
                <a:solidFill>
                  <a:schemeClr val="tx1"/>
                </a:solidFill>
                <a:latin typeface="Arial" pitchFamily="34" charset="0"/>
                <a:cs typeface="Arial" pitchFamily="34" charset="0"/>
              </a:rPr>
              <a:t>Clasificar:</a:t>
            </a:r>
          </a:p>
          <a:p>
            <a:pPr marL="342900" indent="-342900" algn="l">
              <a:spcBef>
                <a:spcPct val="20000"/>
              </a:spcBef>
              <a:buClr>
                <a:schemeClr val="tx1"/>
              </a:buClr>
              <a:buSzPct val="120000"/>
              <a:buFont typeface="Arial" panose="020B0604020202020204" pitchFamily="34" charset="0"/>
              <a:buChar char="•"/>
            </a:pPr>
            <a:endParaRPr lang="es-EC" sz="2400" dirty="0" smtClean="0">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r>
              <a:rPr lang="es-EC" sz="2400" dirty="0" smtClean="0">
                <a:latin typeface="Arial" pitchFamily="34" charset="0"/>
                <a:cs typeface="Arial" pitchFamily="34" charset="0"/>
              </a:rPr>
              <a:t>Historia – Hechos reales</a:t>
            </a:r>
          </a:p>
          <a:p>
            <a:pPr marL="342900" indent="-342900" algn="l">
              <a:spcBef>
                <a:spcPct val="20000"/>
              </a:spcBef>
              <a:buClr>
                <a:schemeClr val="tx1"/>
              </a:buClr>
              <a:buSzPct val="120000"/>
              <a:buFont typeface="Arial" panose="020B0604020202020204" pitchFamily="34" charset="0"/>
              <a:buChar char="•"/>
            </a:pPr>
            <a:endParaRPr lang="es-EC" sz="2400" dirty="0" smtClean="0">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endParaRPr lang="es-EC" sz="2400" dirty="0" smtClean="0">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r>
              <a:rPr lang="es-EC" sz="2400" dirty="0" smtClean="0">
                <a:latin typeface="Arial" pitchFamily="34" charset="0"/>
                <a:cs typeface="Arial" pitchFamily="34" charset="0"/>
              </a:rPr>
              <a:t>Variables -&gt; Atributos</a:t>
            </a:r>
          </a:p>
          <a:p>
            <a:pPr marL="342900" indent="-342900" algn="l">
              <a:spcBef>
                <a:spcPct val="20000"/>
              </a:spcBef>
              <a:buClr>
                <a:schemeClr val="tx1"/>
              </a:buClr>
              <a:buSzPct val="120000"/>
              <a:buFont typeface="Arial" panose="020B0604020202020204" pitchFamily="34" charset="0"/>
              <a:buChar char="•"/>
            </a:pPr>
            <a:endParaRPr lang="es-EC" sz="2400" b="0" dirty="0">
              <a:solidFill>
                <a:schemeClr val="tx1"/>
              </a:solidFill>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endParaRPr lang="es-EC" sz="2400" b="0" dirty="0" smtClean="0">
              <a:solidFill>
                <a:schemeClr val="tx1"/>
              </a:solidFill>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r>
              <a:rPr lang="es-EC" sz="2400" b="0" dirty="0" smtClean="0">
                <a:solidFill>
                  <a:schemeClr val="tx1"/>
                </a:solidFill>
                <a:latin typeface="Arial" pitchFamily="34" charset="0"/>
                <a:cs typeface="Arial" pitchFamily="34" charset="0"/>
              </a:rPr>
              <a:t>Periodo -&gt; Espacio de tiempo</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649"/>
          <a:stretch/>
        </p:blipFill>
        <p:spPr bwMode="auto">
          <a:xfrm>
            <a:off x="5762842" y="5388967"/>
            <a:ext cx="1507877" cy="1045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452" y="1581372"/>
            <a:ext cx="1037228" cy="907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532" y="860652"/>
            <a:ext cx="1218414" cy="1021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086" y="2808512"/>
            <a:ext cx="1270404" cy="727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Diagram 4"/>
          <p:cNvGraphicFramePr/>
          <p:nvPr>
            <p:extLst>
              <p:ext uri="{D42A27DB-BD31-4B8C-83A1-F6EECF244321}">
                <p14:modId xmlns:p14="http://schemas.microsoft.com/office/powerpoint/2010/main" val="2579946738"/>
              </p:ext>
            </p:extLst>
          </p:nvPr>
        </p:nvGraphicFramePr>
        <p:xfrm>
          <a:off x="5224340" y="3535679"/>
          <a:ext cx="2938929" cy="15009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ight Arrow 6"/>
          <p:cNvSpPr/>
          <p:nvPr/>
        </p:nvSpPr>
        <p:spPr>
          <a:xfrm>
            <a:off x="4227761" y="4785360"/>
            <a:ext cx="1310640" cy="388620"/>
          </a:xfrm>
          <a:prstGeom prst="rightArrow">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dirty="0" smtClean="0"/>
              <a:t>V. </a:t>
            </a:r>
            <a:r>
              <a:rPr lang="en-US" sz="1050" dirty="0" err="1" smtClean="0"/>
              <a:t>Independiente</a:t>
            </a:r>
            <a:endParaRPr lang="en-US" sz="1050" dirty="0"/>
          </a:p>
        </p:txBody>
      </p:sp>
      <p:sp>
        <p:nvSpPr>
          <p:cNvPr id="8" name="Left Arrow 7"/>
          <p:cNvSpPr/>
          <p:nvPr/>
        </p:nvSpPr>
        <p:spPr>
          <a:xfrm>
            <a:off x="7924800" y="4785360"/>
            <a:ext cx="1043940" cy="340995"/>
          </a:xfrm>
          <a:prstGeom prst="leftArrow">
            <a:avLst/>
          </a:prstGeom>
          <a:ln>
            <a:solidFill>
              <a:srgbClr val="92D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00" dirty="0" smtClean="0"/>
              <a:t>V. </a:t>
            </a:r>
            <a:r>
              <a:rPr lang="en-US" sz="1000" dirty="0" err="1" smtClean="0"/>
              <a:t>Dependiente</a:t>
            </a:r>
            <a:endParaRPr lang="en-US" sz="1000" dirty="0"/>
          </a:p>
        </p:txBody>
      </p:sp>
      <p:sp>
        <p:nvSpPr>
          <p:cNvPr id="19" name="Title 5"/>
          <p:cNvSpPr txBox="1">
            <a:spLocks/>
          </p:cNvSpPr>
          <p:nvPr/>
        </p:nvSpPr>
        <p:spPr>
          <a:xfrm>
            <a:off x="457200" y="196850"/>
            <a:ext cx="8403219" cy="720000"/>
          </a:xfrm>
          <a:prstGeom prst="rect">
            <a:avLst/>
          </a:prstGeom>
        </p:spPr>
        <p:txBody>
          <a:bodyPr vert="horz" wrap="square" lIns="0" tIns="0" rIns="0" bIns="0" rtlCol="0" anchor="ctr" anchorCtr="0">
            <a:noAutofit/>
          </a:bodyPr>
          <a:lstStyle>
            <a:lvl1pPr algn="l" defTabSz="914400" rtl="0" eaLnBrk="1" latinLnBrk="0" hangingPunct="1">
              <a:lnSpc>
                <a:spcPct val="95000"/>
              </a:lnSpc>
              <a:spcBef>
                <a:spcPct val="0"/>
              </a:spcBef>
              <a:buNone/>
              <a:defRPr sz="3200" b="0" kern="1200">
                <a:solidFill>
                  <a:schemeClr val="tx1"/>
                </a:solidFill>
                <a:latin typeface="Arial"/>
                <a:ea typeface="+mj-ea"/>
                <a:cs typeface="Arial"/>
              </a:defRPr>
            </a:lvl1pPr>
          </a:lstStyle>
          <a:p>
            <a:r>
              <a:rPr lang="es-AR" sz="2800" dirty="0" smtClean="0"/>
              <a:t>Que palabras usaremos (Glosario) ?</a:t>
            </a:r>
            <a:endParaRPr lang="es-AR" sz="2800" dirty="0"/>
          </a:p>
        </p:txBody>
      </p:sp>
      <p:sp>
        <p:nvSpPr>
          <p:cNvPr id="12" name="TextBox 11"/>
          <p:cNvSpPr txBox="1"/>
          <p:nvPr/>
        </p:nvSpPr>
        <p:spPr>
          <a:xfrm>
            <a:off x="6877050" y="254385"/>
            <a:ext cx="1739900" cy="754053"/>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rgbClr val="FF0000"/>
                </a:solidFill>
                <a:latin typeface="Arial" pitchFamily="34" charset="0"/>
                <a:cs typeface="Arial" pitchFamily="34" charset="0"/>
              </a:rPr>
              <a:t>Cambio de definición</a:t>
            </a:r>
            <a:endParaRPr lang="en-US" sz="2000" b="0" dirty="0" err="1" smtClean="0">
              <a:solidFill>
                <a:srgbClr val="FF0000"/>
              </a:solidFill>
              <a:latin typeface="Arial" pitchFamily="34" charset="0"/>
              <a:cs typeface="Arial" pitchFamily="34" charset="0"/>
            </a:endParaRPr>
          </a:p>
        </p:txBody>
      </p:sp>
      <p:cxnSp>
        <p:nvCxnSpPr>
          <p:cNvPr id="6" name="Straight Connector 5"/>
          <p:cNvCxnSpPr/>
          <p:nvPr/>
        </p:nvCxnSpPr>
        <p:spPr>
          <a:xfrm>
            <a:off x="787400" y="1492472"/>
            <a:ext cx="1905000"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203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58775"/>
            <a:ext cx="8403219" cy="720000"/>
          </a:xfrm>
        </p:spPr>
        <p:txBody>
          <a:bodyPr/>
          <a:lstStyle/>
          <a:p>
            <a:r>
              <a:rPr lang="es-AR" sz="2800" dirty="0" smtClean="0"/>
              <a:t>Que palabras usaremos (Glosario) ?</a:t>
            </a:r>
            <a:endParaRPr lang="es-AR" sz="2800" dirty="0"/>
          </a:p>
        </p:txBody>
      </p:sp>
      <p:sp>
        <p:nvSpPr>
          <p:cNvPr id="2" name="TextBox 1"/>
          <p:cNvSpPr txBox="1"/>
          <p:nvPr/>
        </p:nvSpPr>
        <p:spPr>
          <a:xfrm>
            <a:off x="457200" y="1371600"/>
            <a:ext cx="7289800" cy="446276"/>
          </a:xfrm>
          <a:prstGeom prst="rect">
            <a:avLst/>
          </a:prstGeom>
          <a:noFill/>
        </p:spPr>
        <p:txBody>
          <a:bodyPr wrap="square" tIns="91440" rtlCol="0">
            <a:spAutoFit/>
          </a:bodyPr>
          <a:lstStyle/>
          <a:p>
            <a:pPr algn="l">
              <a:spcBef>
                <a:spcPct val="20000"/>
              </a:spcBef>
              <a:buClr>
                <a:schemeClr val="tx1"/>
              </a:buClr>
              <a:buSzPct val="120000"/>
            </a:pPr>
            <a:endParaRPr lang="en-US" sz="2000" b="0" dirty="0" err="1" smtClean="0">
              <a:solidFill>
                <a:schemeClr val="tx1"/>
              </a:solidFill>
              <a:latin typeface="Arial" pitchFamily="34" charset="0"/>
              <a:cs typeface="Arial" pitchFamily="34" charset="0"/>
            </a:endParaRPr>
          </a:p>
        </p:txBody>
      </p:sp>
      <p:sp>
        <p:nvSpPr>
          <p:cNvPr id="3" name="TextBox 2"/>
          <p:cNvSpPr txBox="1"/>
          <p:nvPr/>
        </p:nvSpPr>
        <p:spPr>
          <a:xfrm>
            <a:off x="97826" y="1268045"/>
            <a:ext cx="6659987" cy="4939814"/>
          </a:xfrm>
          <a:prstGeom prst="rect">
            <a:avLst/>
          </a:prstGeom>
          <a:noFill/>
        </p:spPr>
        <p:txBody>
          <a:bodyPr wrap="square" tIns="91440" rtlCol="0">
            <a:spAutoFit/>
          </a:bodyPr>
          <a:lstStyle/>
          <a:p>
            <a:pPr marL="342900" indent="-342900" algn="l">
              <a:spcBef>
                <a:spcPct val="20000"/>
              </a:spcBef>
              <a:buClr>
                <a:schemeClr val="tx1"/>
              </a:buClr>
              <a:buSzPct val="120000"/>
              <a:buFont typeface="Arial" panose="020B0604020202020204" pitchFamily="34" charset="0"/>
              <a:buChar char="•"/>
            </a:pPr>
            <a:r>
              <a:rPr lang="es-EC" sz="2400" dirty="0" smtClean="0">
                <a:latin typeface="Arial" pitchFamily="34" charset="0"/>
                <a:cs typeface="Arial" pitchFamily="34" charset="0"/>
              </a:rPr>
              <a:t>Datos : Información</a:t>
            </a:r>
          </a:p>
          <a:p>
            <a:pPr algn="l">
              <a:spcBef>
                <a:spcPct val="20000"/>
              </a:spcBef>
              <a:buClr>
                <a:schemeClr val="tx1"/>
              </a:buClr>
              <a:buSzPct val="120000"/>
            </a:pPr>
            <a:endParaRPr lang="es-EC" sz="2400" dirty="0" smtClean="0">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r>
              <a:rPr lang="es-EC" sz="2400" dirty="0" smtClean="0">
                <a:latin typeface="Arial" pitchFamily="34" charset="0"/>
                <a:cs typeface="Arial" pitchFamily="34" charset="0"/>
              </a:rPr>
              <a:t>Estadística: Herramientas</a:t>
            </a:r>
          </a:p>
          <a:p>
            <a:pPr marL="342900" indent="-342900">
              <a:spcBef>
                <a:spcPct val="20000"/>
              </a:spcBef>
              <a:buClr>
                <a:schemeClr val="tx1"/>
              </a:buClr>
              <a:buSzPct val="120000"/>
              <a:buFont typeface="Arial" panose="020B0604020202020204" pitchFamily="34" charset="0"/>
              <a:buChar char="•"/>
            </a:pPr>
            <a:endParaRPr lang="es-EC" sz="2400" dirty="0" smtClean="0">
              <a:latin typeface="Arial" pitchFamily="34" charset="0"/>
              <a:cs typeface="Arial" pitchFamily="34" charset="0"/>
            </a:endParaRPr>
          </a:p>
          <a:p>
            <a:pPr marL="342900" indent="-342900">
              <a:spcBef>
                <a:spcPct val="20000"/>
              </a:spcBef>
              <a:buClr>
                <a:schemeClr val="tx1"/>
              </a:buClr>
              <a:buSzPct val="120000"/>
              <a:buFont typeface="Arial" panose="020B0604020202020204" pitchFamily="34" charset="0"/>
              <a:buChar char="•"/>
            </a:pPr>
            <a:r>
              <a:rPr lang="es-EC" sz="2400" dirty="0" smtClean="0">
                <a:latin typeface="Arial" pitchFamily="34" charset="0"/>
                <a:cs typeface="Arial" pitchFamily="34" charset="0"/>
              </a:rPr>
              <a:t>Predecir</a:t>
            </a:r>
            <a:r>
              <a:rPr lang="es-EC" sz="2400" dirty="0">
                <a:latin typeface="Arial" pitchFamily="34" charset="0"/>
                <a:cs typeface="Arial" pitchFamily="34" charset="0"/>
              </a:rPr>
              <a:t>: Pasado </a:t>
            </a:r>
            <a:r>
              <a:rPr lang="en-US" sz="2400" dirty="0">
                <a:latin typeface="Arial" pitchFamily="34" charset="0"/>
                <a:cs typeface="Arial" pitchFamily="34" charset="0"/>
              </a:rPr>
              <a:t>-&gt; </a:t>
            </a:r>
            <a:r>
              <a:rPr lang="en-US" sz="2400" dirty="0" err="1">
                <a:latin typeface="Arial" pitchFamily="34" charset="0"/>
                <a:cs typeface="Arial" pitchFamily="34" charset="0"/>
              </a:rPr>
              <a:t>Futuro</a:t>
            </a:r>
            <a:endParaRPr lang="es-EC" sz="2400" dirty="0">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endParaRPr lang="es-EC" sz="2400" b="0" dirty="0" smtClean="0">
              <a:solidFill>
                <a:schemeClr val="tx1"/>
              </a:solidFill>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r>
              <a:rPr lang="es-EC" sz="2400" dirty="0" smtClean="0">
                <a:latin typeface="Arial" pitchFamily="34" charset="0"/>
                <a:cs typeface="Arial" pitchFamily="34" charset="0"/>
              </a:rPr>
              <a:t>Visualización – </a:t>
            </a:r>
            <a:r>
              <a:rPr lang="es-EC" sz="2400" dirty="0" err="1" smtClean="0">
                <a:latin typeface="Arial" pitchFamily="34" charset="0"/>
                <a:cs typeface="Arial" pitchFamily="34" charset="0"/>
              </a:rPr>
              <a:t>Story</a:t>
            </a:r>
            <a:r>
              <a:rPr lang="es-EC" sz="2400" dirty="0" smtClean="0">
                <a:latin typeface="Arial" pitchFamily="34" charset="0"/>
                <a:cs typeface="Arial" pitchFamily="34" charset="0"/>
              </a:rPr>
              <a:t> </a:t>
            </a:r>
            <a:r>
              <a:rPr lang="es-EC" sz="2400" dirty="0" err="1" smtClean="0">
                <a:latin typeface="Arial" pitchFamily="34" charset="0"/>
                <a:cs typeface="Arial" pitchFamily="34" charset="0"/>
              </a:rPr>
              <a:t>telling</a:t>
            </a:r>
            <a:endParaRPr lang="es-EC" sz="2400" b="0" dirty="0" smtClean="0">
              <a:solidFill>
                <a:schemeClr val="tx1"/>
              </a:solidFill>
              <a:latin typeface="Arial" pitchFamily="34" charset="0"/>
              <a:cs typeface="Arial" pitchFamily="34" charset="0"/>
            </a:endParaRPr>
          </a:p>
          <a:p>
            <a:pPr marL="342900" indent="-342900">
              <a:spcBef>
                <a:spcPct val="20000"/>
              </a:spcBef>
              <a:buClr>
                <a:schemeClr val="tx1"/>
              </a:buClr>
              <a:buSzPct val="120000"/>
              <a:buFont typeface="Arial" panose="020B0604020202020204" pitchFamily="34" charset="0"/>
              <a:buChar char="•"/>
            </a:pPr>
            <a:endParaRPr lang="es-EC" sz="2400" dirty="0" smtClean="0">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r>
              <a:rPr lang="es-EC" sz="2400" dirty="0" smtClean="0">
                <a:latin typeface="Arial" pitchFamily="34" charset="0"/>
                <a:cs typeface="Arial" pitchFamily="34" charset="0"/>
              </a:rPr>
              <a:t>Big Data</a:t>
            </a:r>
            <a:endParaRPr lang="es-EC" sz="2400" b="0" dirty="0" smtClean="0">
              <a:solidFill>
                <a:schemeClr val="tx1"/>
              </a:solidFill>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endParaRPr lang="es-EC" sz="2400" b="0" dirty="0" smtClean="0">
              <a:solidFill>
                <a:schemeClr val="tx1"/>
              </a:solidFill>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r>
              <a:rPr lang="es-EC" sz="2400" b="0" dirty="0" smtClean="0">
                <a:solidFill>
                  <a:schemeClr val="tx1"/>
                </a:solidFill>
                <a:latin typeface="Arial" pitchFamily="34" charset="0"/>
                <a:cs typeface="Arial" pitchFamily="34" charset="0"/>
              </a:rPr>
              <a:t>Soluciones</a:t>
            </a:r>
          </a:p>
        </p:txBody>
      </p:sp>
      <p:pic>
        <p:nvPicPr>
          <p:cNvPr id="8194"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b="11423"/>
          <a:stretch/>
        </p:blipFill>
        <p:spPr bwMode="auto">
          <a:xfrm>
            <a:off x="5035660" y="1050392"/>
            <a:ext cx="1476375" cy="108869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para estadistica probabilidad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901" y="2202323"/>
            <a:ext cx="1380537" cy="93186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Resultado de imagen para sc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896" y="5458041"/>
            <a:ext cx="1444273" cy="7498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3169" y="3416130"/>
            <a:ext cx="1274646" cy="830512"/>
          </a:xfrm>
          <a:prstGeom prst="rect">
            <a:avLst/>
          </a:prstGeom>
        </p:spPr>
      </p:pic>
      <p:pic>
        <p:nvPicPr>
          <p:cNvPr id="4" name="Picture 2" descr="Resultado de imagen para Big Dat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6719" y="4602969"/>
            <a:ext cx="2016125" cy="9130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sultado de imagen para profiling peop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5087" y="5390887"/>
            <a:ext cx="1633896" cy="85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54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371600"/>
            <a:ext cx="7289800" cy="446276"/>
          </a:xfrm>
          <a:prstGeom prst="rect">
            <a:avLst/>
          </a:prstGeom>
          <a:noFill/>
        </p:spPr>
        <p:txBody>
          <a:bodyPr wrap="square" tIns="91440" rtlCol="0">
            <a:spAutoFit/>
          </a:bodyPr>
          <a:lstStyle/>
          <a:p>
            <a:pPr algn="l">
              <a:spcBef>
                <a:spcPct val="20000"/>
              </a:spcBef>
              <a:buClr>
                <a:schemeClr val="tx1"/>
              </a:buClr>
              <a:buSzPct val="120000"/>
            </a:pPr>
            <a:endParaRPr lang="en-US" sz="2000" b="0" dirty="0" err="1" smtClean="0">
              <a:solidFill>
                <a:schemeClr val="tx1"/>
              </a:solidFill>
              <a:latin typeface="Arial" pitchFamily="34" charset="0"/>
              <a:cs typeface="Arial" pitchFamily="34" charset="0"/>
            </a:endParaRPr>
          </a:p>
        </p:txBody>
      </p:sp>
      <p:sp>
        <p:nvSpPr>
          <p:cNvPr id="3" name="TextBox 2"/>
          <p:cNvSpPr txBox="1"/>
          <p:nvPr/>
        </p:nvSpPr>
        <p:spPr>
          <a:xfrm>
            <a:off x="339867" y="1078775"/>
            <a:ext cx="5198534" cy="4496616"/>
          </a:xfrm>
          <a:prstGeom prst="rect">
            <a:avLst/>
          </a:prstGeom>
          <a:noFill/>
        </p:spPr>
        <p:txBody>
          <a:bodyPr wrap="square" tIns="91440" rtlCol="0">
            <a:spAutoFit/>
          </a:bodyPr>
          <a:lstStyle/>
          <a:p>
            <a:pPr marL="342900" indent="-342900" algn="l">
              <a:spcBef>
                <a:spcPct val="20000"/>
              </a:spcBef>
              <a:buClr>
                <a:schemeClr val="tx1"/>
              </a:buClr>
              <a:buSzPct val="120000"/>
              <a:buFont typeface="Arial" panose="020B0604020202020204" pitchFamily="34" charset="0"/>
              <a:buChar char="•"/>
            </a:pPr>
            <a:r>
              <a:rPr lang="es-EC" sz="2400" dirty="0" smtClean="0">
                <a:latin typeface="Arial" pitchFamily="34" charset="0"/>
                <a:cs typeface="Arial" pitchFamily="34" charset="0"/>
              </a:rPr>
              <a:t>Modelos Estadísticos</a:t>
            </a:r>
            <a:endParaRPr lang="es-EC" sz="2400" dirty="0">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endParaRPr lang="es-EC" sz="2400" b="0" dirty="0" smtClean="0">
              <a:solidFill>
                <a:schemeClr val="tx1"/>
              </a:solidFill>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endParaRPr lang="es-EC" sz="2400" dirty="0" smtClean="0">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r>
              <a:rPr lang="es-EC" sz="2400" dirty="0" smtClean="0">
                <a:latin typeface="Arial" pitchFamily="34" charset="0"/>
                <a:cs typeface="Arial" pitchFamily="34" charset="0"/>
              </a:rPr>
              <a:t>Aprendizaje Supervisado</a:t>
            </a:r>
          </a:p>
          <a:p>
            <a:pPr marL="342900" indent="-342900" algn="l">
              <a:spcBef>
                <a:spcPct val="20000"/>
              </a:spcBef>
              <a:buClr>
                <a:schemeClr val="tx1"/>
              </a:buClr>
              <a:buSzPct val="120000"/>
              <a:buFont typeface="Arial" panose="020B0604020202020204" pitchFamily="34" charset="0"/>
              <a:buChar char="•"/>
            </a:pPr>
            <a:endParaRPr lang="es-EC" sz="2400" dirty="0" smtClean="0">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endParaRPr lang="es-EC" sz="2400" dirty="0" smtClean="0">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r>
              <a:rPr lang="es-EC" sz="2400" dirty="0" smtClean="0">
                <a:latin typeface="Arial" pitchFamily="34" charset="0"/>
                <a:cs typeface="Arial" pitchFamily="34" charset="0"/>
              </a:rPr>
              <a:t>Aprendizaje no supervisado</a:t>
            </a:r>
          </a:p>
          <a:p>
            <a:pPr marL="342900" indent="-342900" algn="l">
              <a:spcBef>
                <a:spcPct val="20000"/>
              </a:spcBef>
              <a:buClr>
                <a:schemeClr val="tx1"/>
              </a:buClr>
              <a:buSzPct val="120000"/>
              <a:buFont typeface="Arial" panose="020B0604020202020204" pitchFamily="34" charset="0"/>
              <a:buChar char="•"/>
            </a:pPr>
            <a:endParaRPr lang="es-EC" sz="2400" b="0" dirty="0">
              <a:solidFill>
                <a:schemeClr val="tx1"/>
              </a:solidFill>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endParaRPr lang="es-EC" sz="2400" b="0" dirty="0" smtClean="0">
              <a:solidFill>
                <a:schemeClr val="tx1"/>
              </a:solidFill>
              <a:latin typeface="Arial" pitchFamily="34" charset="0"/>
              <a:cs typeface="Arial" pitchFamily="34" charset="0"/>
            </a:endParaRPr>
          </a:p>
          <a:p>
            <a:pPr marL="342900" indent="-342900" algn="l">
              <a:spcBef>
                <a:spcPct val="20000"/>
              </a:spcBef>
              <a:buClr>
                <a:schemeClr val="tx1"/>
              </a:buClr>
              <a:buSzPct val="120000"/>
              <a:buFont typeface="Arial" panose="020B0604020202020204" pitchFamily="34" charset="0"/>
              <a:buChar char="•"/>
            </a:pPr>
            <a:r>
              <a:rPr lang="es-EC" sz="2400" b="0" dirty="0" smtClean="0">
                <a:solidFill>
                  <a:schemeClr val="tx1"/>
                </a:solidFill>
                <a:latin typeface="Arial" pitchFamily="34" charset="0"/>
                <a:cs typeface="Arial" pitchFamily="34" charset="0"/>
              </a:rPr>
              <a:t>Reglas</a:t>
            </a:r>
          </a:p>
        </p:txBody>
      </p:sp>
      <p:sp>
        <p:nvSpPr>
          <p:cNvPr id="19" name="Title 5"/>
          <p:cNvSpPr txBox="1">
            <a:spLocks/>
          </p:cNvSpPr>
          <p:nvPr/>
        </p:nvSpPr>
        <p:spPr>
          <a:xfrm>
            <a:off x="457200" y="358775"/>
            <a:ext cx="8403219" cy="720000"/>
          </a:xfrm>
          <a:prstGeom prst="rect">
            <a:avLst/>
          </a:prstGeom>
        </p:spPr>
        <p:txBody>
          <a:bodyPr vert="horz" wrap="square" lIns="0" tIns="0" rIns="0" bIns="0" rtlCol="0" anchor="ctr" anchorCtr="0">
            <a:noAutofit/>
          </a:bodyPr>
          <a:lstStyle>
            <a:lvl1pPr algn="l" defTabSz="914400" rtl="0" eaLnBrk="1" latinLnBrk="0" hangingPunct="1">
              <a:lnSpc>
                <a:spcPct val="95000"/>
              </a:lnSpc>
              <a:spcBef>
                <a:spcPct val="0"/>
              </a:spcBef>
              <a:buNone/>
              <a:defRPr sz="3200" b="0" kern="1200">
                <a:solidFill>
                  <a:schemeClr val="tx1"/>
                </a:solidFill>
                <a:latin typeface="Arial"/>
                <a:ea typeface="+mj-ea"/>
                <a:cs typeface="Arial"/>
              </a:defRPr>
            </a:lvl1pPr>
          </a:lstStyle>
          <a:p>
            <a:r>
              <a:rPr lang="es-AR" sz="2800" dirty="0" smtClean="0"/>
              <a:t>Estadística: Herramientas</a:t>
            </a:r>
            <a:endParaRPr lang="es-AR" sz="28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717" y="666750"/>
            <a:ext cx="211765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3369" y="3591687"/>
            <a:ext cx="2343150" cy="1413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75" y="2188336"/>
            <a:ext cx="1943099"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7637" y="4765766"/>
            <a:ext cx="2828925"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905375" y="25785"/>
            <a:ext cx="1739900" cy="754053"/>
          </a:xfrm>
          <a:prstGeom prst="rect">
            <a:avLst/>
          </a:prstGeom>
          <a:noFill/>
        </p:spPr>
        <p:txBody>
          <a:bodyPr wrap="square" tIns="91440" rtlCol="0">
            <a:spAutoFit/>
          </a:bodyPr>
          <a:lstStyle/>
          <a:p>
            <a:pPr algn="l">
              <a:spcBef>
                <a:spcPct val="20000"/>
              </a:spcBef>
              <a:buClr>
                <a:schemeClr val="tx1"/>
              </a:buClr>
              <a:buSzPct val="120000"/>
            </a:pPr>
            <a:r>
              <a:rPr lang="es-EC" sz="2000" dirty="0" smtClean="0">
                <a:solidFill>
                  <a:srgbClr val="FF0000"/>
                </a:solidFill>
                <a:latin typeface="Arial" pitchFamily="34" charset="0"/>
                <a:cs typeface="Arial" pitchFamily="34" charset="0"/>
              </a:rPr>
              <a:t>Cambio de definiciones.</a:t>
            </a:r>
            <a:endParaRPr lang="en-US" sz="2000" b="0" dirty="0" err="1" smtClean="0">
              <a:solidFill>
                <a:srgbClr val="FF0000"/>
              </a:solidFill>
              <a:latin typeface="Arial" pitchFamily="34" charset="0"/>
              <a:cs typeface="Arial" pitchFamily="34" charset="0"/>
            </a:endParaRPr>
          </a:p>
        </p:txBody>
      </p:sp>
      <p:cxnSp>
        <p:nvCxnSpPr>
          <p:cNvPr id="10" name="Straight Connector 9"/>
          <p:cNvCxnSpPr/>
          <p:nvPr/>
        </p:nvCxnSpPr>
        <p:spPr>
          <a:xfrm>
            <a:off x="787400" y="2836035"/>
            <a:ext cx="3441700"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87400" y="4156835"/>
            <a:ext cx="3746500"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6660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s-MX" dirty="0" err="1" smtClean="0"/>
              <a:t>scoring</a:t>
            </a:r>
            <a:endParaRPr lang="en-US" b="1" dirty="0"/>
          </a:p>
        </p:txBody>
      </p:sp>
    </p:spTree>
    <p:extLst>
      <p:ext uri="{BB962C8B-B14F-4D97-AF65-F5344CB8AC3E}">
        <p14:creationId xmlns:p14="http://schemas.microsoft.com/office/powerpoint/2010/main" val="3096267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09" y="4019563"/>
            <a:ext cx="3714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34" y="4212444"/>
            <a:ext cx="44767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a:xfrm>
            <a:off x="457200" y="358775"/>
            <a:ext cx="8403219" cy="720000"/>
          </a:xfrm>
        </p:spPr>
        <p:txBody>
          <a:bodyPr/>
          <a:lstStyle/>
          <a:p>
            <a:r>
              <a:rPr lang="es-AR" sz="2800" dirty="0" smtClean="0"/>
              <a:t>Modelo Estadístico Predictivo</a:t>
            </a:r>
            <a:endParaRPr lang="es-AR" sz="2800" dirty="0"/>
          </a:p>
        </p:txBody>
      </p:sp>
      <p:sp>
        <p:nvSpPr>
          <p:cNvPr id="4" name="3 Flecha derecha"/>
          <p:cNvSpPr/>
          <p:nvPr/>
        </p:nvSpPr>
        <p:spPr>
          <a:xfrm>
            <a:off x="5022533" y="2754996"/>
            <a:ext cx="2649947" cy="781665"/>
          </a:xfrm>
          <a:prstGeom prst="rightArrow">
            <a:avLst/>
          </a:prstGeom>
          <a:solidFill>
            <a:srgbClr val="0070C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s-PE" b="1" dirty="0" smtClean="0">
                <a:solidFill>
                  <a:schemeClr val="bg1"/>
                </a:solidFill>
              </a:rPr>
              <a:t>PREDECIR</a:t>
            </a:r>
          </a:p>
        </p:txBody>
      </p:sp>
      <p:sp>
        <p:nvSpPr>
          <p:cNvPr id="5" name="4 Flecha derecha"/>
          <p:cNvSpPr/>
          <p:nvPr/>
        </p:nvSpPr>
        <p:spPr>
          <a:xfrm rot="10800000">
            <a:off x="663257" y="2759910"/>
            <a:ext cx="4344527" cy="781665"/>
          </a:xfrm>
          <a:prstGeom prst="rightArrow">
            <a:avLst/>
          </a:prstGeom>
          <a:solidFill>
            <a:srgbClr val="FFC000"/>
          </a:solidFill>
          <a:ln/>
        </p:spPr>
        <p:style>
          <a:lnRef idx="0">
            <a:schemeClr val="accent6"/>
          </a:lnRef>
          <a:fillRef idx="3">
            <a:schemeClr val="accent6"/>
          </a:fillRef>
          <a:effectRef idx="3">
            <a:schemeClr val="accent6"/>
          </a:effectRef>
          <a:fontRef idx="minor">
            <a:schemeClr val="lt1"/>
          </a:fontRef>
        </p:style>
        <p:txBody>
          <a:bodyPr vert="wordArtVert" rtlCol="0" anchor="ctr" anchorCtr="1"/>
          <a:lstStyle/>
          <a:p>
            <a:endParaRPr lang="es-PE" sz="1400" b="0" dirty="0">
              <a:solidFill>
                <a:schemeClr val="tx1"/>
              </a:solidFill>
            </a:endParaRPr>
          </a:p>
        </p:txBody>
      </p:sp>
      <p:cxnSp>
        <p:nvCxnSpPr>
          <p:cNvPr id="7" name="6 Conector recto"/>
          <p:cNvCxnSpPr>
            <a:stCxn id="11" idx="2"/>
          </p:cNvCxnSpPr>
          <p:nvPr/>
        </p:nvCxnSpPr>
        <p:spPr>
          <a:xfrm flipH="1">
            <a:off x="5007784" y="3841608"/>
            <a:ext cx="0" cy="2155012"/>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a:off x="3792873" y="1650052"/>
            <a:ext cx="2627594" cy="384721"/>
          </a:xfrm>
          <a:prstGeom prst="rect">
            <a:avLst/>
          </a:prstGeom>
          <a:ln w="28575">
            <a:noFill/>
            <a:prstDash val="dash"/>
          </a:ln>
        </p:spPr>
        <p:style>
          <a:lnRef idx="1">
            <a:schemeClr val="accent1"/>
          </a:lnRef>
          <a:fillRef idx="0">
            <a:schemeClr val="accent1"/>
          </a:fillRef>
          <a:effectRef idx="0">
            <a:schemeClr val="accent1"/>
          </a:effectRef>
          <a:fontRef idx="minor">
            <a:schemeClr val="tx1"/>
          </a:fontRef>
        </p:style>
        <p:txBody>
          <a:bodyPr wrap="square" tIns="91440" rtlCol="0">
            <a:spAutoFit/>
          </a:bodyPr>
          <a:lstStyle/>
          <a:p>
            <a:pPr algn="ctr"/>
            <a:r>
              <a:rPr lang="es-PE" sz="1600" dirty="0" smtClean="0">
                <a:solidFill>
                  <a:srgbClr val="C00000"/>
                </a:solidFill>
              </a:rPr>
              <a:t>Punto de observación</a:t>
            </a:r>
          </a:p>
        </p:txBody>
      </p:sp>
      <p:sp>
        <p:nvSpPr>
          <p:cNvPr id="10" name="9 CuadroTexto"/>
          <p:cNvSpPr txBox="1"/>
          <p:nvPr/>
        </p:nvSpPr>
        <p:spPr>
          <a:xfrm>
            <a:off x="5261283" y="2143136"/>
            <a:ext cx="1901517" cy="692497"/>
          </a:xfrm>
          <a:prstGeom prst="rect">
            <a:avLst/>
          </a:prstGeom>
          <a:noFill/>
        </p:spPr>
        <p:txBody>
          <a:bodyPr wrap="square" tIns="91440" rtlCol="0">
            <a:spAutoFit/>
          </a:bodyPr>
          <a:lstStyle/>
          <a:p>
            <a:pPr algn="ctr"/>
            <a:r>
              <a:rPr lang="es-PE" b="0" i="1" dirty="0" smtClean="0">
                <a:solidFill>
                  <a:schemeClr val="tx1"/>
                </a:solidFill>
                <a:latin typeface="+mn-lt"/>
              </a:rPr>
              <a:t>Desempeño Comportamiento</a:t>
            </a:r>
          </a:p>
        </p:txBody>
      </p:sp>
      <p:sp>
        <p:nvSpPr>
          <p:cNvPr id="11" name="10 CuadroTexto"/>
          <p:cNvSpPr txBox="1"/>
          <p:nvPr/>
        </p:nvSpPr>
        <p:spPr>
          <a:xfrm>
            <a:off x="4799554" y="3389176"/>
            <a:ext cx="445956" cy="452432"/>
          </a:xfrm>
          <a:prstGeom prst="rect">
            <a:avLst/>
          </a:prstGeom>
          <a:noFill/>
        </p:spPr>
        <p:txBody>
          <a:bodyPr wrap="none" tIns="91440" rtlCol="0">
            <a:spAutoFit/>
          </a:bodyPr>
          <a:lstStyle/>
          <a:p>
            <a:pPr algn="l"/>
            <a:r>
              <a:rPr lang="es-PE" sz="2400" b="0" dirty="0" smtClean="0">
                <a:solidFill>
                  <a:srgbClr val="C00000"/>
                </a:solidFill>
                <a:latin typeface="+mn-lt"/>
              </a:rPr>
              <a:t>P</a:t>
            </a:r>
            <a:r>
              <a:rPr lang="es-PE" sz="1600" dirty="0">
                <a:solidFill>
                  <a:srgbClr val="C00000"/>
                </a:solidFill>
                <a:latin typeface="+mn-lt"/>
              </a:rPr>
              <a:t>0</a:t>
            </a:r>
          </a:p>
        </p:txBody>
      </p:sp>
      <p:sp>
        <p:nvSpPr>
          <p:cNvPr id="17" name="16 CuadroTexto"/>
          <p:cNvSpPr txBox="1"/>
          <p:nvPr/>
        </p:nvSpPr>
        <p:spPr>
          <a:xfrm>
            <a:off x="2599152" y="2931900"/>
            <a:ext cx="1236236" cy="415498"/>
          </a:xfrm>
          <a:prstGeom prst="rect">
            <a:avLst/>
          </a:prstGeom>
          <a:noFill/>
        </p:spPr>
        <p:txBody>
          <a:bodyPr wrap="none" tIns="91440" rtlCol="0" anchor="ctr">
            <a:spAutoFit/>
          </a:bodyPr>
          <a:lstStyle/>
          <a:p>
            <a:pPr algn="l"/>
            <a:r>
              <a:rPr lang="es-PE" b="1" dirty="0" smtClean="0">
                <a:solidFill>
                  <a:schemeClr val="bg1"/>
                </a:solidFill>
              </a:rPr>
              <a:t>HISTÓRICO</a:t>
            </a:r>
            <a:endParaRPr lang="es-PE" sz="1800" b="1" dirty="0">
              <a:solidFill>
                <a:schemeClr val="bg1"/>
              </a:solidFill>
            </a:endParaRPr>
          </a:p>
        </p:txBody>
      </p:sp>
      <p:sp>
        <p:nvSpPr>
          <p:cNvPr id="22" name="AutoShape 17"/>
          <p:cNvSpPr>
            <a:spLocks/>
          </p:cNvSpPr>
          <p:nvPr/>
        </p:nvSpPr>
        <p:spPr bwMode="auto">
          <a:xfrm rot="16200000" flipV="1">
            <a:off x="3282371" y="1158946"/>
            <a:ext cx="230187" cy="3071702"/>
          </a:xfrm>
          <a:prstGeom prst="rightBrace">
            <a:avLst>
              <a:gd name="adj1" fmla="val 95321"/>
              <a:gd name="adj2" fmla="val 49079"/>
            </a:avLst>
          </a:prstGeom>
          <a:noFill/>
          <a:ln w="6350">
            <a:solidFill>
              <a:srgbClr val="FF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2"/>
                </a:solidFill>
                <a:latin typeface="Arial" charset="0"/>
              </a:defRPr>
            </a:lvl1pPr>
            <a:lvl2pPr marL="742950" indent="-285750" eaLnBrk="0" hangingPunct="0">
              <a:defRPr sz="2800">
                <a:solidFill>
                  <a:schemeClr val="tx2"/>
                </a:solidFill>
                <a:latin typeface="Arial" charset="0"/>
              </a:defRPr>
            </a:lvl2pPr>
            <a:lvl3pPr marL="1143000" indent="-228600" eaLnBrk="0" hangingPunct="0">
              <a:defRPr sz="2800">
                <a:solidFill>
                  <a:schemeClr val="tx2"/>
                </a:solidFill>
                <a:latin typeface="Arial" charset="0"/>
              </a:defRPr>
            </a:lvl3pPr>
            <a:lvl4pPr marL="1600200" indent="-228600" eaLnBrk="0" hangingPunct="0">
              <a:defRPr sz="2800">
                <a:solidFill>
                  <a:schemeClr val="tx2"/>
                </a:solidFill>
                <a:latin typeface="Arial" charset="0"/>
              </a:defRPr>
            </a:lvl4pPr>
            <a:lvl5pPr marL="2057400" indent="-228600" eaLnBrk="0" hangingPunct="0">
              <a:defRPr sz="2800">
                <a:solidFill>
                  <a:schemeClr val="tx2"/>
                </a:solidFill>
                <a:latin typeface="Arial" charset="0"/>
              </a:defRPr>
            </a:lvl5pPr>
            <a:lvl6pPr marL="2514600" indent="-228600" eaLnBrk="0" fontAlgn="base" hangingPunct="0">
              <a:spcBef>
                <a:spcPct val="0"/>
              </a:spcBef>
              <a:spcAft>
                <a:spcPct val="0"/>
              </a:spcAft>
              <a:defRPr sz="2800">
                <a:solidFill>
                  <a:schemeClr val="tx2"/>
                </a:solidFill>
                <a:latin typeface="Arial" charset="0"/>
              </a:defRPr>
            </a:lvl6pPr>
            <a:lvl7pPr marL="2971800" indent="-228600" eaLnBrk="0" fontAlgn="base" hangingPunct="0">
              <a:spcBef>
                <a:spcPct val="0"/>
              </a:spcBef>
              <a:spcAft>
                <a:spcPct val="0"/>
              </a:spcAft>
              <a:defRPr sz="2800">
                <a:solidFill>
                  <a:schemeClr val="tx2"/>
                </a:solidFill>
                <a:latin typeface="Arial" charset="0"/>
              </a:defRPr>
            </a:lvl7pPr>
            <a:lvl8pPr marL="3429000" indent="-228600" eaLnBrk="0" fontAlgn="base" hangingPunct="0">
              <a:spcBef>
                <a:spcPct val="0"/>
              </a:spcBef>
              <a:spcAft>
                <a:spcPct val="0"/>
              </a:spcAft>
              <a:defRPr sz="2800">
                <a:solidFill>
                  <a:schemeClr val="tx2"/>
                </a:solidFill>
                <a:latin typeface="Arial" charset="0"/>
              </a:defRPr>
            </a:lvl8pPr>
            <a:lvl9pPr marL="3886200" indent="-228600" eaLnBrk="0" fontAlgn="base" hangingPunct="0">
              <a:spcBef>
                <a:spcPct val="0"/>
              </a:spcBef>
              <a:spcAft>
                <a:spcPct val="0"/>
              </a:spcAft>
              <a:defRPr sz="2800">
                <a:solidFill>
                  <a:schemeClr val="tx2"/>
                </a:solidFill>
                <a:latin typeface="Arial" charset="0"/>
              </a:defRPr>
            </a:lvl9pPr>
          </a:lstStyle>
          <a:p>
            <a:pPr eaLnBrk="1" hangingPunct="1"/>
            <a:endParaRPr lang="es-PE" altLang="es-PE"/>
          </a:p>
        </p:txBody>
      </p:sp>
      <p:sp>
        <p:nvSpPr>
          <p:cNvPr id="23" name="Text Box 20"/>
          <p:cNvSpPr txBox="1">
            <a:spLocks noChangeArrowheads="1"/>
          </p:cNvSpPr>
          <p:nvPr/>
        </p:nvSpPr>
        <p:spPr bwMode="auto">
          <a:xfrm>
            <a:off x="2197100" y="2000875"/>
            <a:ext cx="2116138" cy="64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nchor="ctr">
            <a:spAutoFit/>
          </a:bodyPr>
          <a:lstStyle>
            <a:lvl1pPr defTabSz="933450" eaLnBrk="0" hangingPunct="0">
              <a:defRPr sz="2800">
                <a:solidFill>
                  <a:schemeClr val="tx2"/>
                </a:solidFill>
                <a:latin typeface="Arial" charset="0"/>
              </a:defRPr>
            </a:lvl1pPr>
            <a:lvl2pPr marL="742950" indent="-285750" defTabSz="933450" eaLnBrk="0" hangingPunct="0">
              <a:defRPr sz="2800">
                <a:solidFill>
                  <a:schemeClr val="tx2"/>
                </a:solidFill>
                <a:latin typeface="Arial" charset="0"/>
              </a:defRPr>
            </a:lvl2pPr>
            <a:lvl3pPr marL="1143000" indent="-228600" defTabSz="933450" eaLnBrk="0" hangingPunct="0">
              <a:defRPr sz="2800">
                <a:solidFill>
                  <a:schemeClr val="tx2"/>
                </a:solidFill>
                <a:latin typeface="Arial" charset="0"/>
              </a:defRPr>
            </a:lvl3pPr>
            <a:lvl4pPr marL="1600200" indent="-228600" defTabSz="933450" eaLnBrk="0" hangingPunct="0">
              <a:defRPr sz="2800">
                <a:solidFill>
                  <a:schemeClr val="tx2"/>
                </a:solidFill>
                <a:latin typeface="Arial" charset="0"/>
              </a:defRPr>
            </a:lvl4pPr>
            <a:lvl5pPr marL="2057400" indent="-228600" defTabSz="933450" eaLnBrk="0" hangingPunct="0">
              <a:defRPr sz="2800">
                <a:solidFill>
                  <a:schemeClr val="tx2"/>
                </a:solidFill>
                <a:latin typeface="Arial" charset="0"/>
              </a:defRPr>
            </a:lvl5pPr>
            <a:lvl6pPr marL="2514600" indent="-228600" defTabSz="933450" eaLnBrk="0" fontAlgn="base" hangingPunct="0">
              <a:spcBef>
                <a:spcPct val="0"/>
              </a:spcBef>
              <a:spcAft>
                <a:spcPct val="0"/>
              </a:spcAft>
              <a:defRPr sz="2800">
                <a:solidFill>
                  <a:schemeClr val="tx2"/>
                </a:solidFill>
                <a:latin typeface="Arial" charset="0"/>
              </a:defRPr>
            </a:lvl6pPr>
            <a:lvl7pPr marL="2971800" indent="-228600" defTabSz="933450" eaLnBrk="0" fontAlgn="base" hangingPunct="0">
              <a:spcBef>
                <a:spcPct val="0"/>
              </a:spcBef>
              <a:spcAft>
                <a:spcPct val="0"/>
              </a:spcAft>
              <a:defRPr sz="2800">
                <a:solidFill>
                  <a:schemeClr val="tx2"/>
                </a:solidFill>
                <a:latin typeface="Arial" charset="0"/>
              </a:defRPr>
            </a:lvl7pPr>
            <a:lvl8pPr marL="3429000" indent="-228600" defTabSz="933450" eaLnBrk="0" fontAlgn="base" hangingPunct="0">
              <a:spcBef>
                <a:spcPct val="0"/>
              </a:spcBef>
              <a:spcAft>
                <a:spcPct val="0"/>
              </a:spcAft>
              <a:defRPr sz="2800">
                <a:solidFill>
                  <a:schemeClr val="tx2"/>
                </a:solidFill>
                <a:latin typeface="Arial" charset="0"/>
              </a:defRPr>
            </a:lvl8pPr>
            <a:lvl9pPr marL="3886200" indent="-228600" defTabSz="933450" eaLnBrk="0" fontAlgn="base" hangingPunct="0">
              <a:spcBef>
                <a:spcPct val="0"/>
              </a:spcBef>
              <a:spcAft>
                <a:spcPct val="0"/>
              </a:spcAft>
              <a:defRPr sz="2800">
                <a:solidFill>
                  <a:schemeClr val="tx2"/>
                </a:solidFill>
                <a:latin typeface="Arial" charset="0"/>
              </a:defRPr>
            </a:lvl9pPr>
          </a:lstStyle>
          <a:p>
            <a:pPr algn="ctr" eaLnBrk="1" hangingPunct="1">
              <a:lnSpc>
                <a:spcPct val="87000"/>
              </a:lnSpc>
              <a:spcBef>
                <a:spcPct val="50000"/>
              </a:spcBef>
            </a:pPr>
            <a:r>
              <a:rPr lang="es-ES_tradnl" altLang="es-PE" sz="1600" b="1" dirty="0" smtClean="0">
                <a:solidFill>
                  <a:schemeClr val="tx1"/>
                </a:solidFill>
              </a:rPr>
              <a:t>Periodo de Tiempo </a:t>
            </a:r>
          </a:p>
          <a:p>
            <a:pPr algn="ctr" eaLnBrk="1" hangingPunct="1">
              <a:lnSpc>
                <a:spcPct val="87000"/>
              </a:lnSpc>
              <a:spcBef>
                <a:spcPct val="50000"/>
              </a:spcBef>
            </a:pPr>
            <a:r>
              <a:rPr lang="es-ES_tradnl" altLang="es-PE" sz="1600" b="1" dirty="0" smtClean="0">
                <a:solidFill>
                  <a:schemeClr val="tx1"/>
                </a:solidFill>
              </a:rPr>
              <a:t>12 mundiales </a:t>
            </a:r>
            <a:endParaRPr lang="es-ES_tradnl" altLang="es-PE" sz="1600" b="1" dirty="0">
              <a:solidFill>
                <a:schemeClr val="tx1"/>
              </a:solidFill>
            </a:endParaRPr>
          </a:p>
        </p:txBody>
      </p:sp>
      <p:sp>
        <p:nvSpPr>
          <p:cNvPr id="25" name="Rectangle 12"/>
          <p:cNvSpPr>
            <a:spLocks noChangeArrowheads="1"/>
          </p:cNvSpPr>
          <p:nvPr/>
        </p:nvSpPr>
        <p:spPr bwMode="auto">
          <a:xfrm>
            <a:off x="1598092" y="3479046"/>
            <a:ext cx="2242602" cy="1324081"/>
          </a:xfrm>
          <a:prstGeom prst="rect">
            <a:avLst/>
          </a:prstGeom>
          <a:noFill/>
          <a:ln w="9525">
            <a:noFill/>
            <a:miter lim="800000"/>
            <a:headEnd/>
            <a:tailEnd/>
          </a:ln>
          <a:effectLst/>
        </p:spPr>
        <p:txBody>
          <a:bodyPr wrap="none" lIns="92075" tIns="46038" rIns="92075" bIns="46038">
            <a:spAutoFit/>
          </a:bodyPr>
          <a:lstStyle/>
          <a:p>
            <a:pPr marL="457200" algn="just" eaLnBrk="0" hangingPunct="0">
              <a:buClr>
                <a:srgbClr val="FFC000"/>
              </a:buClr>
              <a:defRPr/>
            </a:pPr>
            <a:r>
              <a:rPr lang="es-MX" sz="1600" b="1" dirty="0" smtClean="0">
                <a:solidFill>
                  <a:schemeClr val="tx1"/>
                </a:solidFill>
                <a:latin typeface="+mn-lt"/>
              </a:rPr>
              <a:t>Ejemplos</a:t>
            </a:r>
          </a:p>
          <a:p>
            <a:pPr marL="530225" indent="-73025" algn="just" eaLnBrk="0" hangingPunct="0">
              <a:buClr>
                <a:srgbClr val="FFC000"/>
              </a:buClr>
              <a:buFont typeface="Wingdings" panose="05000000000000000000" pitchFamily="2" charset="2"/>
              <a:buChar char="ü"/>
              <a:defRPr/>
            </a:pPr>
            <a:r>
              <a:rPr lang="es-MX" sz="1600" dirty="0" smtClean="0"/>
              <a:t>Clasificaciones</a:t>
            </a:r>
            <a:r>
              <a:rPr lang="es-MX" sz="1600" b="0" dirty="0">
                <a:solidFill>
                  <a:schemeClr val="tx1"/>
                </a:solidFill>
                <a:latin typeface="+mn-lt"/>
              </a:rPr>
              <a:t>	</a:t>
            </a:r>
          </a:p>
          <a:p>
            <a:pPr marL="530225" lvl="1" indent="-73025" algn="just" eaLnBrk="0" hangingPunct="0">
              <a:buClr>
                <a:srgbClr val="FFC000"/>
              </a:buClr>
              <a:buFont typeface="Wingdings" panose="05000000000000000000" pitchFamily="2" charset="2"/>
              <a:buChar char="ü"/>
              <a:defRPr/>
            </a:pPr>
            <a:r>
              <a:rPr lang="es-MX" sz="1600" dirty="0" smtClean="0"/>
              <a:t>Partidos Ganados</a:t>
            </a:r>
            <a:endParaRPr lang="es-MX" sz="1600" b="0" dirty="0">
              <a:solidFill>
                <a:schemeClr val="tx1"/>
              </a:solidFill>
              <a:latin typeface="+mn-lt"/>
            </a:endParaRPr>
          </a:p>
          <a:p>
            <a:pPr marL="530225" lvl="1" indent="-73025" algn="just" eaLnBrk="0" hangingPunct="0">
              <a:buClr>
                <a:srgbClr val="FFC000"/>
              </a:buClr>
              <a:buFont typeface="Wingdings" panose="05000000000000000000" pitchFamily="2" charset="2"/>
              <a:buChar char="ü"/>
              <a:defRPr/>
            </a:pPr>
            <a:r>
              <a:rPr lang="es-MX" sz="1600" b="0" dirty="0" smtClean="0">
                <a:solidFill>
                  <a:schemeClr val="tx1"/>
                </a:solidFill>
                <a:latin typeface="+mn-lt"/>
              </a:rPr>
              <a:t>Goles a favor</a:t>
            </a:r>
            <a:endParaRPr lang="es-MX" sz="1600" b="0" dirty="0">
              <a:solidFill>
                <a:schemeClr val="tx1"/>
              </a:solidFill>
              <a:latin typeface="+mn-lt"/>
            </a:endParaRPr>
          </a:p>
          <a:p>
            <a:pPr marL="530225" lvl="1" indent="-73025" algn="just" eaLnBrk="0" hangingPunct="0">
              <a:buClr>
                <a:srgbClr val="FFC000"/>
              </a:buClr>
              <a:buFont typeface="Wingdings" panose="05000000000000000000" pitchFamily="2" charset="2"/>
              <a:buChar char="ü"/>
              <a:defRPr/>
            </a:pPr>
            <a:r>
              <a:rPr lang="es-MX" sz="1600" dirty="0" smtClean="0"/>
              <a:t>Etapa </a:t>
            </a:r>
            <a:r>
              <a:rPr lang="es-MX" sz="1600" dirty="0" err="1" smtClean="0"/>
              <a:t>max</a:t>
            </a:r>
            <a:r>
              <a:rPr lang="es-MX" sz="1600" dirty="0" smtClean="0"/>
              <a:t>. llegada</a:t>
            </a:r>
            <a:endParaRPr lang="es-MX" sz="1600" b="0" dirty="0">
              <a:solidFill>
                <a:schemeClr val="tx1"/>
              </a:solidFill>
              <a:latin typeface="+mn-lt"/>
            </a:endParaRPr>
          </a:p>
        </p:txBody>
      </p:sp>
      <p:sp>
        <p:nvSpPr>
          <p:cNvPr id="26" name="Rectangle 13"/>
          <p:cNvSpPr>
            <a:spLocks noChangeArrowheads="1"/>
          </p:cNvSpPr>
          <p:nvPr/>
        </p:nvSpPr>
        <p:spPr bwMode="auto">
          <a:xfrm>
            <a:off x="5509350" y="3631068"/>
            <a:ext cx="2483830" cy="10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800">
                <a:solidFill>
                  <a:schemeClr val="tx2"/>
                </a:solidFill>
                <a:latin typeface="Arial" charset="0"/>
              </a:defRPr>
            </a:lvl1pPr>
            <a:lvl2pPr marL="742950" indent="-285750" eaLnBrk="0" hangingPunct="0">
              <a:defRPr sz="2800">
                <a:solidFill>
                  <a:schemeClr val="tx2"/>
                </a:solidFill>
                <a:latin typeface="Arial" charset="0"/>
              </a:defRPr>
            </a:lvl2pPr>
            <a:lvl3pPr marL="1143000" indent="-228600" eaLnBrk="0" hangingPunct="0">
              <a:defRPr sz="2800">
                <a:solidFill>
                  <a:schemeClr val="tx2"/>
                </a:solidFill>
                <a:latin typeface="Arial" charset="0"/>
              </a:defRPr>
            </a:lvl3pPr>
            <a:lvl4pPr marL="1600200" indent="-228600" eaLnBrk="0" hangingPunct="0">
              <a:defRPr sz="2800">
                <a:solidFill>
                  <a:schemeClr val="tx2"/>
                </a:solidFill>
                <a:latin typeface="Arial" charset="0"/>
              </a:defRPr>
            </a:lvl4pPr>
            <a:lvl5pPr marL="2057400" indent="-228600" eaLnBrk="0" hangingPunct="0">
              <a:defRPr sz="2800">
                <a:solidFill>
                  <a:schemeClr val="tx2"/>
                </a:solidFill>
                <a:latin typeface="Arial" charset="0"/>
              </a:defRPr>
            </a:lvl5pPr>
            <a:lvl6pPr marL="2514600" indent="-228600" eaLnBrk="0" fontAlgn="base" hangingPunct="0">
              <a:spcBef>
                <a:spcPct val="0"/>
              </a:spcBef>
              <a:spcAft>
                <a:spcPct val="0"/>
              </a:spcAft>
              <a:defRPr sz="2800">
                <a:solidFill>
                  <a:schemeClr val="tx2"/>
                </a:solidFill>
                <a:latin typeface="Arial" charset="0"/>
              </a:defRPr>
            </a:lvl6pPr>
            <a:lvl7pPr marL="2971800" indent="-228600" eaLnBrk="0" fontAlgn="base" hangingPunct="0">
              <a:spcBef>
                <a:spcPct val="0"/>
              </a:spcBef>
              <a:spcAft>
                <a:spcPct val="0"/>
              </a:spcAft>
              <a:defRPr sz="2800">
                <a:solidFill>
                  <a:schemeClr val="tx2"/>
                </a:solidFill>
                <a:latin typeface="Arial" charset="0"/>
              </a:defRPr>
            </a:lvl7pPr>
            <a:lvl8pPr marL="3429000" indent="-228600" eaLnBrk="0" fontAlgn="base" hangingPunct="0">
              <a:spcBef>
                <a:spcPct val="0"/>
              </a:spcBef>
              <a:spcAft>
                <a:spcPct val="0"/>
              </a:spcAft>
              <a:defRPr sz="2800">
                <a:solidFill>
                  <a:schemeClr val="tx2"/>
                </a:solidFill>
                <a:latin typeface="Arial" charset="0"/>
              </a:defRPr>
            </a:lvl8pPr>
            <a:lvl9pPr marL="3886200" indent="-228600" eaLnBrk="0" fontAlgn="base" hangingPunct="0">
              <a:spcBef>
                <a:spcPct val="0"/>
              </a:spcBef>
              <a:spcAft>
                <a:spcPct val="0"/>
              </a:spcAft>
              <a:defRPr sz="2800">
                <a:solidFill>
                  <a:schemeClr val="tx2"/>
                </a:solidFill>
                <a:latin typeface="Arial" charset="0"/>
              </a:defRPr>
            </a:lvl9pPr>
          </a:lstStyle>
          <a:p>
            <a:r>
              <a:rPr lang="es-MX" altLang="es-PE" sz="2000" i="1" dirty="0" smtClean="0">
                <a:solidFill>
                  <a:srgbClr val="0070C0"/>
                </a:solidFill>
                <a:latin typeface="+mn-lt"/>
              </a:rPr>
              <a:t>CLASIFICA  </a:t>
            </a:r>
          </a:p>
          <a:p>
            <a:endParaRPr lang="es-MX" altLang="es-PE" sz="2000" i="1" dirty="0">
              <a:solidFill>
                <a:srgbClr val="0070C0"/>
              </a:solidFill>
              <a:latin typeface="+mn-lt"/>
            </a:endParaRPr>
          </a:p>
          <a:p>
            <a:r>
              <a:rPr lang="es-MX" altLang="es-PE" sz="2000" i="1" dirty="0" smtClean="0">
                <a:solidFill>
                  <a:srgbClr val="0070C0"/>
                </a:solidFill>
                <a:latin typeface="+mn-lt"/>
              </a:rPr>
              <a:t>NO CLASIFICA</a:t>
            </a:r>
            <a:endParaRPr lang="es-MX" altLang="es-PE" sz="2000" i="1" dirty="0">
              <a:solidFill>
                <a:srgbClr val="0070C0"/>
              </a:solidFill>
              <a:latin typeface="+mn-lt"/>
            </a:endParaRPr>
          </a:p>
        </p:txBody>
      </p:sp>
      <p:sp>
        <p:nvSpPr>
          <p:cNvPr id="28" name="Rectangle 10"/>
          <p:cNvSpPr>
            <a:spLocks noChangeArrowheads="1"/>
          </p:cNvSpPr>
          <p:nvPr/>
        </p:nvSpPr>
        <p:spPr bwMode="auto">
          <a:xfrm>
            <a:off x="5233670" y="5080672"/>
            <a:ext cx="2807477" cy="457200"/>
          </a:xfrm>
          <a:prstGeom prst="rect">
            <a:avLst/>
          </a:prstGeom>
          <a:solidFill>
            <a:srgbClr val="0070C0"/>
          </a:solidFill>
          <a:ln w="9525">
            <a:solidFill>
              <a:srgbClr val="3399FF"/>
            </a:solidFill>
            <a:miter lim="800000"/>
            <a:headEnd/>
            <a:tailEnd/>
          </a:ln>
        </p:spPr>
        <p:txBody>
          <a:bodyPr wrap="none" lIns="92075" tIns="46038" rIns="92075" bIns="46038" anchor="ctr"/>
          <a:lstStyle>
            <a:lvl1pPr eaLnBrk="0" hangingPunct="0">
              <a:defRPr sz="2800">
                <a:solidFill>
                  <a:schemeClr val="tx2"/>
                </a:solidFill>
                <a:latin typeface="Arial" charset="0"/>
              </a:defRPr>
            </a:lvl1pPr>
            <a:lvl2pPr marL="742950" indent="-285750" eaLnBrk="0" hangingPunct="0">
              <a:defRPr sz="2800">
                <a:solidFill>
                  <a:schemeClr val="tx2"/>
                </a:solidFill>
                <a:latin typeface="Arial" charset="0"/>
              </a:defRPr>
            </a:lvl2pPr>
            <a:lvl3pPr marL="1143000" indent="-228600" eaLnBrk="0" hangingPunct="0">
              <a:defRPr sz="2800">
                <a:solidFill>
                  <a:schemeClr val="tx2"/>
                </a:solidFill>
                <a:latin typeface="Arial" charset="0"/>
              </a:defRPr>
            </a:lvl3pPr>
            <a:lvl4pPr marL="1600200" indent="-228600" eaLnBrk="0" hangingPunct="0">
              <a:defRPr sz="2800">
                <a:solidFill>
                  <a:schemeClr val="tx2"/>
                </a:solidFill>
                <a:latin typeface="Arial" charset="0"/>
              </a:defRPr>
            </a:lvl4pPr>
            <a:lvl5pPr marL="2057400" indent="-228600" eaLnBrk="0" hangingPunct="0">
              <a:defRPr sz="2800">
                <a:solidFill>
                  <a:schemeClr val="tx2"/>
                </a:solidFill>
                <a:latin typeface="Arial" charset="0"/>
              </a:defRPr>
            </a:lvl5pPr>
            <a:lvl6pPr marL="2514600" indent="-228600" eaLnBrk="0" fontAlgn="base" hangingPunct="0">
              <a:spcBef>
                <a:spcPct val="0"/>
              </a:spcBef>
              <a:spcAft>
                <a:spcPct val="0"/>
              </a:spcAft>
              <a:defRPr sz="2800">
                <a:solidFill>
                  <a:schemeClr val="tx2"/>
                </a:solidFill>
                <a:latin typeface="Arial" charset="0"/>
              </a:defRPr>
            </a:lvl6pPr>
            <a:lvl7pPr marL="2971800" indent="-228600" eaLnBrk="0" fontAlgn="base" hangingPunct="0">
              <a:spcBef>
                <a:spcPct val="0"/>
              </a:spcBef>
              <a:spcAft>
                <a:spcPct val="0"/>
              </a:spcAft>
              <a:defRPr sz="2800">
                <a:solidFill>
                  <a:schemeClr val="tx2"/>
                </a:solidFill>
                <a:latin typeface="Arial" charset="0"/>
              </a:defRPr>
            </a:lvl7pPr>
            <a:lvl8pPr marL="3429000" indent="-228600" eaLnBrk="0" fontAlgn="base" hangingPunct="0">
              <a:spcBef>
                <a:spcPct val="0"/>
              </a:spcBef>
              <a:spcAft>
                <a:spcPct val="0"/>
              </a:spcAft>
              <a:defRPr sz="2800">
                <a:solidFill>
                  <a:schemeClr val="tx2"/>
                </a:solidFill>
                <a:latin typeface="Arial" charset="0"/>
              </a:defRPr>
            </a:lvl8pPr>
            <a:lvl9pPr marL="3886200" indent="-228600" eaLnBrk="0" fontAlgn="base" hangingPunct="0">
              <a:spcBef>
                <a:spcPct val="0"/>
              </a:spcBef>
              <a:spcAft>
                <a:spcPct val="0"/>
              </a:spcAft>
              <a:defRPr sz="2800">
                <a:solidFill>
                  <a:schemeClr val="tx2"/>
                </a:solidFill>
                <a:latin typeface="Arial" charset="0"/>
              </a:defRPr>
            </a:lvl9pPr>
          </a:lstStyle>
          <a:p>
            <a:pPr algn="ctr"/>
            <a:r>
              <a:rPr lang="en-US" altLang="es-PE" sz="2000" b="1" dirty="0">
                <a:solidFill>
                  <a:schemeClr val="bg1"/>
                </a:solidFill>
              </a:rPr>
              <a:t>Variable </a:t>
            </a:r>
            <a:r>
              <a:rPr lang="en-US" altLang="es-PE" sz="2000" b="1" dirty="0" err="1">
                <a:solidFill>
                  <a:schemeClr val="bg1"/>
                </a:solidFill>
              </a:rPr>
              <a:t>Dependiente</a:t>
            </a:r>
            <a:endParaRPr lang="en-US" altLang="es-PE" sz="2000" b="1" dirty="0">
              <a:solidFill>
                <a:schemeClr val="bg1"/>
              </a:solidFill>
            </a:endParaRPr>
          </a:p>
        </p:txBody>
      </p:sp>
      <p:sp>
        <p:nvSpPr>
          <p:cNvPr id="29" name="Rectangle 11"/>
          <p:cNvSpPr>
            <a:spLocks noChangeArrowheads="1"/>
          </p:cNvSpPr>
          <p:nvPr/>
        </p:nvSpPr>
        <p:spPr bwMode="auto">
          <a:xfrm>
            <a:off x="1271270" y="5080672"/>
            <a:ext cx="3219450" cy="457200"/>
          </a:xfrm>
          <a:prstGeom prst="rect">
            <a:avLst/>
          </a:prstGeom>
          <a:solidFill>
            <a:srgbClr val="FFC000"/>
          </a:solidFill>
          <a:ln w="9525">
            <a:solidFill>
              <a:srgbClr val="FFCC66"/>
            </a:solidFill>
            <a:miter lim="800000"/>
            <a:headEnd/>
            <a:tailEnd/>
          </a:ln>
        </p:spPr>
        <p:txBody>
          <a:bodyPr wrap="none" lIns="92075" tIns="46038" rIns="92075" bIns="46038" anchor="ctr"/>
          <a:lstStyle>
            <a:lvl1pPr eaLnBrk="0" hangingPunct="0">
              <a:defRPr sz="2800">
                <a:solidFill>
                  <a:schemeClr val="tx2"/>
                </a:solidFill>
                <a:latin typeface="Arial" charset="0"/>
              </a:defRPr>
            </a:lvl1pPr>
            <a:lvl2pPr marL="742950" indent="-285750" eaLnBrk="0" hangingPunct="0">
              <a:defRPr sz="2800">
                <a:solidFill>
                  <a:schemeClr val="tx2"/>
                </a:solidFill>
                <a:latin typeface="Arial" charset="0"/>
              </a:defRPr>
            </a:lvl2pPr>
            <a:lvl3pPr marL="1143000" indent="-228600" eaLnBrk="0" hangingPunct="0">
              <a:defRPr sz="2800">
                <a:solidFill>
                  <a:schemeClr val="tx2"/>
                </a:solidFill>
                <a:latin typeface="Arial" charset="0"/>
              </a:defRPr>
            </a:lvl3pPr>
            <a:lvl4pPr marL="1600200" indent="-228600" eaLnBrk="0" hangingPunct="0">
              <a:defRPr sz="2800">
                <a:solidFill>
                  <a:schemeClr val="tx2"/>
                </a:solidFill>
                <a:latin typeface="Arial" charset="0"/>
              </a:defRPr>
            </a:lvl4pPr>
            <a:lvl5pPr marL="2057400" indent="-228600" eaLnBrk="0" hangingPunct="0">
              <a:defRPr sz="2800">
                <a:solidFill>
                  <a:schemeClr val="tx2"/>
                </a:solidFill>
                <a:latin typeface="Arial" charset="0"/>
              </a:defRPr>
            </a:lvl5pPr>
            <a:lvl6pPr marL="2514600" indent="-228600" eaLnBrk="0" fontAlgn="base" hangingPunct="0">
              <a:spcBef>
                <a:spcPct val="0"/>
              </a:spcBef>
              <a:spcAft>
                <a:spcPct val="0"/>
              </a:spcAft>
              <a:defRPr sz="2800">
                <a:solidFill>
                  <a:schemeClr val="tx2"/>
                </a:solidFill>
                <a:latin typeface="Arial" charset="0"/>
              </a:defRPr>
            </a:lvl6pPr>
            <a:lvl7pPr marL="2971800" indent="-228600" eaLnBrk="0" fontAlgn="base" hangingPunct="0">
              <a:spcBef>
                <a:spcPct val="0"/>
              </a:spcBef>
              <a:spcAft>
                <a:spcPct val="0"/>
              </a:spcAft>
              <a:defRPr sz="2800">
                <a:solidFill>
                  <a:schemeClr val="tx2"/>
                </a:solidFill>
                <a:latin typeface="Arial" charset="0"/>
              </a:defRPr>
            </a:lvl7pPr>
            <a:lvl8pPr marL="3429000" indent="-228600" eaLnBrk="0" fontAlgn="base" hangingPunct="0">
              <a:spcBef>
                <a:spcPct val="0"/>
              </a:spcBef>
              <a:spcAft>
                <a:spcPct val="0"/>
              </a:spcAft>
              <a:defRPr sz="2800">
                <a:solidFill>
                  <a:schemeClr val="tx2"/>
                </a:solidFill>
                <a:latin typeface="Arial" charset="0"/>
              </a:defRPr>
            </a:lvl8pPr>
            <a:lvl9pPr marL="3886200" indent="-228600" eaLnBrk="0" fontAlgn="base" hangingPunct="0">
              <a:spcBef>
                <a:spcPct val="0"/>
              </a:spcBef>
              <a:spcAft>
                <a:spcPct val="0"/>
              </a:spcAft>
              <a:defRPr sz="2800">
                <a:solidFill>
                  <a:schemeClr val="tx2"/>
                </a:solidFill>
                <a:latin typeface="Arial" charset="0"/>
              </a:defRPr>
            </a:lvl9pPr>
          </a:lstStyle>
          <a:p>
            <a:pPr algn="ctr"/>
            <a:r>
              <a:rPr lang="en-US" altLang="es-PE" sz="2000" b="1" dirty="0">
                <a:solidFill>
                  <a:schemeClr val="bg1"/>
                </a:solidFill>
              </a:rPr>
              <a:t>Variables </a:t>
            </a:r>
            <a:r>
              <a:rPr lang="en-US" altLang="es-PE" sz="2000" b="1" dirty="0" err="1">
                <a:solidFill>
                  <a:schemeClr val="bg1"/>
                </a:solidFill>
              </a:rPr>
              <a:t>Independientes</a:t>
            </a:r>
            <a:endParaRPr lang="en-US" altLang="es-PE" sz="2000" b="1" dirty="0">
              <a:solidFill>
                <a:schemeClr val="bg1"/>
              </a:solidFill>
            </a:endParaRPr>
          </a:p>
        </p:txBody>
      </p:sp>
      <p:sp>
        <p:nvSpPr>
          <p:cNvPr id="30" name="AutoShape 14"/>
          <p:cNvSpPr>
            <a:spLocks noChangeArrowheads="1"/>
          </p:cNvSpPr>
          <p:nvPr/>
        </p:nvSpPr>
        <p:spPr bwMode="auto">
          <a:xfrm>
            <a:off x="3514408" y="5601372"/>
            <a:ext cx="3054350" cy="685800"/>
          </a:xfrm>
          <a:prstGeom prst="curvedUpArrow">
            <a:avLst>
              <a:gd name="adj1" fmla="val 89074"/>
              <a:gd name="adj2" fmla="val 178148"/>
              <a:gd name="adj3" fmla="val 33333"/>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2"/>
                </a:solidFill>
                <a:latin typeface="Arial" charset="0"/>
              </a:defRPr>
            </a:lvl1pPr>
            <a:lvl2pPr marL="742950" indent="-285750" eaLnBrk="0" hangingPunct="0">
              <a:defRPr sz="2800">
                <a:solidFill>
                  <a:schemeClr val="tx2"/>
                </a:solidFill>
                <a:latin typeface="Arial" charset="0"/>
              </a:defRPr>
            </a:lvl2pPr>
            <a:lvl3pPr marL="1143000" indent="-228600" eaLnBrk="0" hangingPunct="0">
              <a:defRPr sz="2800">
                <a:solidFill>
                  <a:schemeClr val="tx2"/>
                </a:solidFill>
                <a:latin typeface="Arial" charset="0"/>
              </a:defRPr>
            </a:lvl3pPr>
            <a:lvl4pPr marL="1600200" indent="-228600" eaLnBrk="0" hangingPunct="0">
              <a:defRPr sz="2800">
                <a:solidFill>
                  <a:schemeClr val="tx2"/>
                </a:solidFill>
                <a:latin typeface="Arial" charset="0"/>
              </a:defRPr>
            </a:lvl4pPr>
            <a:lvl5pPr marL="2057400" indent="-228600" eaLnBrk="0" hangingPunct="0">
              <a:defRPr sz="2800">
                <a:solidFill>
                  <a:schemeClr val="tx2"/>
                </a:solidFill>
                <a:latin typeface="Arial" charset="0"/>
              </a:defRPr>
            </a:lvl5pPr>
            <a:lvl6pPr marL="2514600" indent="-228600" eaLnBrk="0" fontAlgn="base" hangingPunct="0">
              <a:spcBef>
                <a:spcPct val="0"/>
              </a:spcBef>
              <a:spcAft>
                <a:spcPct val="0"/>
              </a:spcAft>
              <a:defRPr sz="2800">
                <a:solidFill>
                  <a:schemeClr val="tx2"/>
                </a:solidFill>
                <a:latin typeface="Arial" charset="0"/>
              </a:defRPr>
            </a:lvl6pPr>
            <a:lvl7pPr marL="2971800" indent="-228600" eaLnBrk="0" fontAlgn="base" hangingPunct="0">
              <a:spcBef>
                <a:spcPct val="0"/>
              </a:spcBef>
              <a:spcAft>
                <a:spcPct val="0"/>
              </a:spcAft>
              <a:defRPr sz="2800">
                <a:solidFill>
                  <a:schemeClr val="tx2"/>
                </a:solidFill>
                <a:latin typeface="Arial" charset="0"/>
              </a:defRPr>
            </a:lvl7pPr>
            <a:lvl8pPr marL="3429000" indent="-228600" eaLnBrk="0" fontAlgn="base" hangingPunct="0">
              <a:spcBef>
                <a:spcPct val="0"/>
              </a:spcBef>
              <a:spcAft>
                <a:spcPct val="0"/>
              </a:spcAft>
              <a:defRPr sz="2800">
                <a:solidFill>
                  <a:schemeClr val="tx2"/>
                </a:solidFill>
                <a:latin typeface="Arial" charset="0"/>
              </a:defRPr>
            </a:lvl8pPr>
            <a:lvl9pPr marL="3886200" indent="-228600" eaLnBrk="0" fontAlgn="base" hangingPunct="0">
              <a:spcBef>
                <a:spcPct val="0"/>
              </a:spcBef>
              <a:spcAft>
                <a:spcPct val="0"/>
              </a:spcAft>
              <a:defRPr sz="2800">
                <a:solidFill>
                  <a:schemeClr val="tx2"/>
                </a:solidFill>
                <a:latin typeface="Arial" charset="0"/>
              </a:defRPr>
            </a:lvl9pPr>
          </a:lstStyle>
          <a:p>
            <a:pPr eaLnBrk="1" hangingPunct="1"/>
            <a:endParaRPr lang="es-PE" altLang="es-PE">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31" name="30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619" y="3533843"/>
            <a:ext cx="580795" cy="580795"/>
          </a:xfrm>
          <a:prstGeom prst="rect">
            <a:avLst/>
          </a:prstGeom>
        </p:spPr>
      </p:pic>
      <p:pic>
        <p:nvPicPr>
          <p:cNvPr id="32" name="31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9180" y="4181666"/>
            <a:ext cx="603934" cy="603934"/>
          </a:xfrm>
          <a:prstGeom prst="rect">
            <a:avLst/>
          </a:prstGeom>
        </p:spPr>
      </p:pic>
      <p:cxnSp>
        <p:nvCxnSpPr>
          <p:cNvPr id="34" name="33 Conector recto"/>
          <p:cNvCxnSpPr>
            <a:endCxn id="11" idx="0"/>
          </p:cNvCxnSpPr>
          <p:nvPr/>
        </p:nvCxnSpPr>
        <p:spPr>
          <a:xfrm>
            <a:off x="5015158" y="2082800"/>
            <a:ext cx="7374" cy="130637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717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7838" y="1211263"/>
            <a:ext cx="115252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807" y="3727484"/>
            <a:ext cx="3429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59" y="4505858"/>
            <a:ext cx="3429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2006600" y="3727484"/>
            <a:ext cx="1834094" cy="292079"/>
          </a:xfrm>
          <a:prstGeom prst="round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Rounded Rectangle 36"/>
          <p:cNvSpPr/>
          <p:nvPr/>
        </p:nvSpPr>
        <p:spPr>
          <a:xfrm>
            <a:off x="2019300" y="4502184"/>
            <a:ext cx="1834094" cy="292079"/>
          </a:xfrm>
          <a:prstGeom prst="round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TextBox 1"/>
          <p:cNvSpPr txBox="1"/>
          <p:nvPr/>
        </p:nvSpPr>
        <p:spPr>
          <a:xfrm>
            <a:off x="6212041" y="1211263"/>
            <a:ext cx="1979459" cy="446276"/>
          </a:xfrm>
          <a:prstGeom prst="rect">
            <a:avLst/>
          </a:prstGeom>
          <a:noFill/>
        </p:spPr>
        <p:txBody>
          <a:bodyPr wrap="square" tIns="91440" rtlCol="0">
            <a:spAutoFit/>
          </a:bodyPr>
          <a:lstStyle/>
          <a:p>
            <a:pPr algn="l">
              <a:spcBef>
                <a:spcPct val="20000"/>
              </a:spcBef>
              <a:buClr>
                <a:schemeClr val="tx1"/>
              </a:buClr>
              <a:buSzPct val="120000"/>
            </a:pPr>
            <a:r>
              <a:rPr lang="es-EC" sz="2000" b="0" dirty="0" smtClean="0">
                <a:solidFill>
                  <a:schemeClr val="tx1"/>
                </a:solidFill>
                <a:latin typeface="Arial" pitchFamily="34" charset="0"/>
                <a:cs typeface="Arial" pitchFamily="34" charset="0"/>
              </a:rPr>
              <a:t>495  -   55%</a:t>
            </a:r>
            <a:endParaRPr lang="en-US" sz="2000" b="0" dirty="0" err="1"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960696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3100" y="1462226"/>
            <a:ext cx="5496576" cy="4417873"/>
          </a:xfrm>
          <a:prstGeom prst="rect">
            <a:avLst/>
          </a:prstGeom>
        </p:spPr>
      </p:pic>
      <p:sp>
        <p:nvSpPr>
          <p:cNvPr id="6" name="Title 5"/>
          <p:cNvSpPr>
            <a:spLocks noGrp="1"/>
          </p:cNvSpPr>
          <p:nvPr>
            <p:ph type="title"/>
          </p:nvPr>
        </p:nvSpPr>
        <p:spPr>
          <a:xfrm>
            <a:off x="457200" y="358775"/>
            <a:ext cx="8403219" cy="720000"/>
          </a:xfrm>
        </p:spPr>
        <p:txBody>
          <a:bodyPr/>
          <a:lstStyle/>
          <a:p>
            <a:r>
              <a:rPr lang="es-AR" sz="2000" dirty="0" smtClean="0"/>
              <a:t>¿Cómo se Construye el Score de Riesgo?</a:t>
            </a:r>
            <a:endParaRPr lang="es-AR" sz="2000" dirty="0"/>
          </a:p>
        </p:txBody>
      </p:sp>
      <p:sp>
        <p:nvSpPr>
          <p:cNvPr id="17" name="16 CuadroTexto"/>
          <p:cNvSpPr txBox="1"/>
          <p:nvPr/>
        </p:nvSpPr>
        <p:spPr>
          <a:xfrm>
            <a:off x="2599152" y="2931900"/>
            <a:ext cx="1236236" cy="415498"/>
          </a:xfrm>
          <a:prstGeom prst="rect">
            <a:avLst/>
          </a:prstGeom>
          <a:noFill/>
        </p:spPr>
        <p:txBody>
          <a:bodyPr wrap="none" tIns="91440" rtlCol="0" anchor="ctr">
            <a:spAutoFit/>
          </a:bodyPr>
          <a:lstStyle/>
          <a:p>
            <a:pPr algn="l"/>
            <a:r>
              <a:rPr lang="es-PE" b="1" dirty="0" smtClean="0">
                <a:solidFill>
                  <a:schemeClr val="bg1"/>
                </a:solidFill>
              </a:rPr>
              <a:t>HISTÓRICO</a:t>
            </a:r>
            <a:endParaRPr lang="es-PE" sz="1800" b="1" dirty="0">
              <a:solidFill>
                <a:schemeClr val="bg1"/>
              </a:solidFill>
            </a:endParaRPr>
          </a:p>
        </p:txBody>
      </p:sp>
      <p:grpSp>
        <p:nvGrpSpPr>
          <p:cNvPr id="2" name="Group 1"/>
          <p:cNvGrpSpPr/>
          <p:nvPr/>
        </p:nvGrpSpPr>
        <p:grpSpPr>
          <a:xfrm>
            <a:off x="221341" y="1495708"/>
            <a:ext cx="6159500" cy="4230048"/>
            <a:chOff x="457200" y="1180152"/>
            <a:chExt cx="7885914" cy="5107020"/>
          </a:xfrm>
        </p:grpSpPr>
        <p:sp>
          <p:nvSpPr>
            <p:cNvPr id="4" name="3 Flecha derecha"/>
            <p:cNvSpPr/>
            <p:nvPr/>
          </p:nvSpPr>
          <p:spPr>
            <a:xfrm>
              <a:off x="5022533" y="2754996"/>
              <a:ext cx="2649947" cy="781665"/>
            </a:xfrm>
            <a:prstGeom prst="rightArrow">
              <a:avLst/>
            </a:prstGeom>
            <a:solidFill>
              <a:srgbClr val="0070C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s-PE" b="1" dirty="0" smtClean="0">
                  <a:solidFill>
                    <a:schemeClr val="bg1"/>
                  </a:solidFill>
                </a:rPr>
                <a:t>PREDECIR</a:t>
              </a:r>
            </a:p>
          </p:txBody>
        </p:sp>
        <p:sp>
          <p:nvSpPr>
            <p:cNvPr id="5" name="4 Flecha derecha"/>
            <p:cNvSpPr/>
            <p:nvPr/>
          </p:nvSpPr>
          <p:spPr>
            <a:xfrm rot="10800000">
              <a:off x="663257" y="2759910"/>
              <a:ext cx="4344527" cy="781665"/>
            </a:xfrm>
            <a:prstGeom prst="rightArrow">
              <a:avLst/>
            </a:prstGeom>
            <a:solidFill>
              <a:srgbClr val="FFC000"/>
            </a:solidFill>
            <a:ln/>
          </p:spPr>
          <p:style>
            <a:lnRef idx="0">
              <a:schemeClr val="accent6"/>
            </a:lnRef>
            <a:fillRef idx="3">
              <a:schemeClr val="accent6"/>
            </a:fillRef>
            <a:effectRef idx="3">
              <a:schemeClr val="accent6"/>
            </a:effectRef>
            <a:fontRef idx="minor">
              <a:schemeClr val="lt1"/>
            </a:fontRef>
          </p:style>
          <p:txBody>
            <a:bodyPr vert="wordArtVert" rtlCol="0" anchor="ctr" anchorCtr="1"/>
            <a:lstStyle/>
            <a:p>
              <a:endParaRPr lang="es-PE" sz="1400" b="0" dirty="0">
                <a:solidFill>
                  <a:schemeClr val="tx1"/>
                </a:solidFill>
              </a:endParaRPr>
            </a:p>
          </p:txBody>
        </p:sp>
        <p:cxnSp>
          <p:nvCxnSpPr>
            <p:cNvPr id="7" name="6 Conector recto"/>
            <p:cNvCxnSpPr>
              <a:stCxn id="11" idx="2"/>
            </p:cNvCxnSpPr>
            <p:nvPr/>
          </p:nvCxnSpPr>
          <p:spPr>
            <a:xfrm flipH="1">
              <a:off x="5007784" y="3841608"/>
              <a:ext cx="0" cy="2155012"/>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a:off x="3792873" y="1180152"/>
              <a:ext cx="2627594" cy="446276"/>
            </a:xfrm>
            <a:prstGeom prst="rect">
              <a:avLst/>
            </a:prstGeom>
            <a:ln w="28575">
              <a:noFill/>
              <a:prstDash val="dash"/>
            </a:ln>
          </p:spPr>
          <p:style>
            <a:lnRef idx="1">
              <a:schemeClr val="accent1"/>
            </a:lnRef>
            <a:fillRef idx="0">
              <a:schemeClr val="accent1"/>
            </a:fillRef>
            <a:effectRef idx="0">
              <a:schemeClr val="accent1"/>
            </a:effectRef>
            <a:fontRef idx="minor">
              <a:schemeClr val="tx1"/>
            </a:fontRef>
          </p:style>
          <p:txBody>
            <a:bodyPr wrap="square" tIns="91440" rtlCol="0">
              <a:spAutoFit/>
            </a:bodyPr>
            <a:lstStyle/>
            <a:p>
              <a:pPr algn="ctr"/>
              <a:r>
                <a:rPr lang="es-PE" sz="2000" dirty="0" smtClean="0">
                  <a:solidFill>
                    <a:srgbClr val="C00000"/>
                  </a:solidFill>
                </a:rPr>
                <a:t>Punto de observación</a:t>
              </a:r>
            </a:p>
          </p:txBody>
        </p:sp>
        <p:sp>
          <p:nvSpPr>
            <p:cNvPr id="10" name="9 CuadroTexto"/>
            <p:cNvSpPr txBox="1"/>
            <p:nvPr/>
          </p:nvSpPr>
          <p:spPr>
            <a:xfrm>
              <a:off x="5261283" y="1952636"/>
              <a:ext cx="1901517" cy="754053"/>
            </a:xfrm>
            <a:prstGeom prst="rect">
              <a:avLst/>
            </a:prstGeom>
            <a:noFill/>
          </p:spPr>
          <p:txBody>
            <a:bodyPr wrap="square" tIns="91440" rtlCol="0">
              <a:spAutoFit/>
            </a:bodyPr>
            <a:lstStyle/>
            <a:p>
              <a:pPr algn="ctr"/>
              <a:r>
                <a:rPr lang="es-PE" sz="2000" b="0" i="1" dirty="0" smtClean="0">
                  <a:solidFill>
                    <a:schemeClr val="tx1"/>
                  </a:solidFill>
                  <a:latin typeface="+mn-lt"/>
                </a:rPr>
                <a:t>Desempeño </a:t>
              </a:r>
            </a:p>
            <a:p>
              <a:pPr algn="ctr"/>
              <a:r>
                <a:rPr lang="es-PE" sz="2000" i="1" dirty="0" smtClean="0"/>
                <a:t>12 Meses</a:t>
              </a:r>
              <a:endParaRPr lang="es-PE" sz="2000" b="0" i="1" dirty="0" smtClean="0">
                <a:solidFill>
                  <a:schemeClr val="tx1"/>
                </a:solidFill>
              </a:endParaRPr>
            </a:p>
          </p:txBody>
        </p:sp>
        <p:sp>
          <p:nvSpPr>
            <p:cNvPr id="11" name="10 CuadroTexto"/>
            <p:cNvSpPr txBox="1"/>
            <p:nvPr/>
          </p:nvSpPr>
          <p:spPr>
            <a:xfrm>
              <a:off x="4799554" y="3389176"/>
              <a:ext cx="445956" cy="452432"/>
            </a:xfrm>
            <a:prstGeom prst="rect">
              <a:avLst/>
            </a:prstGeom>
            <a:noFill/>
          </p:spPr>
          <p:txBody>
            <a:bodyPr wrap="none" tIns="91440" rtlCol="0">
              <a:spAutoFit/>
            </a:bodyPr>
            <a:lstStyle/>
            <a:p>
              <a:pPr algn="l"/>
              <a:r>
                <a:rPr lang="es-PE" sz="2400" b="0" dirty="0" smtClean="0">
                  <a:solidFill>
                    <a:srgbClr val="C00000"/>
                  </a:solidFill>
                  <a:latin typeface="+mn-lt"/>
                </a:rPr>
                <a:t>P</a:t>
              </a:r>
              <a:r>
                <a:rPr lang="es-PE" sz="1600" dirty="0">
                  <a:solidFill>
                    <a:srgbClr val="C00000"/>
                  </a:solidFill>
                  <a:latin typeface="+mn-lt"/>
                </a:rPr>
                <a:t>0</a:t>
              </a:r>
            </a:p>
          </p:txBody>
        </p:sp>
        <p:sp>
          <p:nvSpPr>
            <p:cNvPr id="22" name="AutoShape 17"/>
            <p:cNvSpPr>
              <a:spLocks/>
            </p:cNvSpPr>
            <p:nvPr/>
          </p:nvSpPr>
          <p:spPr bwMode="auto">
            <a:xfrm rot="16200000" flipV="1">
              <a:off x="3282371" y="1158946"/>
              <a:ext cx="230187" cy="3071702"/>
            </a:xfrm>
            <a:prstGeom prst="rightBrace">
              <a:avLst>
                <a:gd name="adj1" fmla="val 95321"/>
                <a:gd name="adj2" fmla="val 49079"/>
              </a:avLst>
            </a:prstGeom>
            <a:noFill/>
            <a:ln w="6350">
              <a:solidFill>
                <a:srgbClr val="FF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2"/>
                  </a:solidFill>
                  <a:latin typeface="Arial" charset="0"/>
                </a:defRPr>
              </a:lvl1pPr>
              <a:lvl2pPr marL="742950" indent="-285750" eaLnBrk="0" hangingPunct="0">
                <a:defRPr sz="2800">
                  <a:solidFill>
                    <a:schemeClr val="tx2"/>
                  </a:solidFill>
                  <a:latin typeface="Arial" charset="0"/>
                </a:defRPr>
              </a:lvl2pPr>
              <a:lvl3pPr marL="1143000" indent="-228600" eaLnBrk="0" hangingPunct="0">
                <a:defRPr sz="2800">
                  <a:solidFill>
                    <a:schemeClr val="tx2"/>
                  </a:solidFill>
                  <a:latin typeface="Arial" charset="0"/>
                </a:defRPr>
              </a:lvl3pPr>
              <a:lvl4pPr marL="1600200" indent="-228600" eaLnBrk="0" hangingPunct="0">
                <a:defRPr sz="2800">
                  <a:solidFill>
                    <a:schemeClr val="tx2"/>
                  </a:solidFill>
                  <a:latin typeface="Arial" charset="0"/>
                </a:defRPr>
              </a:lvl4pPr>
              <a:lvl5pPr marL="2057400" indent="-228600" eaLnBrk="0" hangingPunct="0">
                <a:defRPr sz="2800">
                  <a:solidFill>
                    <a:schemeClr val="tx2"/>
                  </a:solidFill>
                  <a:latin typeface="Arial" charset="0"/>
                </a:defRPr>
              </a:lvl5pPr>
              <a:lvl6pPr marL="2514600" indent="-228600" eaLnBrk="0" fontAlgn="base" hangingPunct="0">
                <a:spcBef>
                  <a:spcPct val="0"/>
                </a:spcBef>
                <a:spcAft>
                  <a:spcPct val="0"/>
                </a:spcAft>
                <a:defRPr sz="2800">
                  <a:solidFill>
                    <a:schemeClr val="tx2"/>
                  </a:solidFill>
                  <a:latin typeface="Arial" charset="0"/>
                </a:defRPr>
              </a:lvl6pPr>
              <a:lvl7pPr marL="2971800" indent="-228600" eaLnBrk="0" fontAlgn="base" hangingPunct="0">
                <a:spcBef>
                  <a:spcPct val="0"/>
                </a:spcBef>
                <a:spcAft>
                  <a:spcPct val="0"/>
                </a:spcAft>
                <a:defRPr sz="2800">
                  <a:solidFill>
                    <a:schemeClr val="tx2"/>
                  </a:solidFill>
                  <a:latin typeface="Arial" charset="0"/>
                </a:defRPr>
              </a:lvl7pPr>
              <a:lvl8pPr marL="3429000" indent="-228600" eaLnBrk="0" fontAlgn="base" hangingPunct="0">
                <a:spcBef>
                  <a:spcPct val="0"/>
                </a:spcBef>
                <a:spcAft>
                  <a:spcPct val="0"/>
                </a:spcAft>
                <a:defRPr sz="2800">
                  <a:solidFill>
                    <a:schemeClr val="tx2"/>
                  </a:solidFill>
                  <a:latin typeface="Arial" charset="0"/>
                </a:defRPr>
              </a:lvl8pPr>
              <a:lvl9pPr marL="3886200" indent="-228600" eaLnBrk="0" fontAlgn="base" hangingPunct="0">
                <a:spcBef>
                  <a:spcPct val="0"/>
                </a:spcBef>
                <a:spcAft>
                  <a:spcPct val="0"/>
                </a:spcAft>
                <a:defRPr sz="2800">
                  <a:solidFill>
                    <a:schemeClr val="tx2"/>
                  </a:solidFill>
                  <a:latin typeface="Arial" charset="0"/>
                </a:defRPr>
              </a:lvl9pPr>
            </a:lstStyle>
            <a:p>
              <a:pPr eaLnBrk="1" hangingPunct="1"/>
              <a:endParaRPr lang="es-PE" altLang="es-PE"/>
            </a:p>
          </p:txBody>
        </p:sp>
        <p:sp>
          <p:nvSpPr>
            <p:cNvPr id="23" name="Text Box 20"/>
            <p:cNvSpPr txBox="1">
              <a:spLocks noChangeArrowheads="1"/>
            </p:cNvSpPr>
            <p:nvPr/>
          </p:nvSpPr>
          <p:spPr bwMode="auto">
            <a:xfrm>
              <a:off x="2197100" y="2000875"/>
              <a:ext cx="2116138" cy="64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nchor="ctr">
              <a:spAutoFit/>
            </a:bodyPr>
            <a:lstStyle>
              <a:lvl1pPr defTabSz="933450" eaLnBrk="0" hangingPunct="0">
                <a:defRPr sz="2800">
                  <a:solidFill>
                    <a:schemeClr val="tx2"/>
                  </a:solidFill>
                  <a:latin typeface="Arial" charset="0"/>
                </a:defRPr>
              </a:lvl1pPr>
              <a:lvl2pPr marL="742950" indent="-285750" defTabSz="933450" eaLnBrk="0" hangingPunct="0">
                <a:defRPr sz="2800">
                  <a:solidFill>
                    <a:schemeClr val="tx2"/>
                  </a:solidFill>
                  <a:latin typeface="Arial" charset="0"/>
                </a:defRPr>
              </a:lvl2pPr>
              <a:lvl3pPr marL="1143000" indent="-228600" defTabSz="933450" eaLnBrk="0" hangingPunct="0">
                <a:defRPr sz="2800">
                  <a:solidFill>
                    <a:schemeClr val="tx2"/>
                  </a:solidFill>
                  <a:latin typeface="Arial" charset="0"/>
                </a:defRPr>
              </a:lvl3pPr>
              <a:lvl4pPr marL="1600200" indent="-228600" defTabSz="933450" eaLnBrk="0" hangingPunct="0">
                <a:defRPr sz="2800">
                  <a:solidFill>
                    <a:schemeClr val="tx2"/>
                  </a:solidFill>
                  <a:latin typeface="Arial" charset="0"/>
                </a:defRPr>
              </a:lvl4pPr>
              <a:lvl5pPr marL="2057400" indent="-228600" defTabSz="933450" eaLnBrk="0" hangingPunct="0">
                <a:defRPr sz="2800">
                  <a:solidFill>
                    <a:schemeClr val="tx2"/>
                  </a:solidFill>
                  <a:latin typeface="Arial" charset="0"/>
                </a:defRPr>
              </a:lvl5pPr>
              <a:lvl6pPr marL="2514600" indent="-228600" defTabSz="933450" eaLnBrk="0" fontAlgn="base" hangingPunct="0">
                <a:spcBef>
                  <a:spcPct val="0"/>
                </a:spcBef>
                <a:spcAft>
                  <a:spcPct val="0"/>
                </a:spcAft>
                <a:defRPr sz="2800">
                  <a:solidFill>
                    <a:schemeClr val="tx2"/>
                  </a:solidFill>
                  <a:latin typeface="Arial" charset="0"/>
                </a:defRPr>
              </a:lvl6pPr>
              <a:lvl7pPr marL="2971800" indent="-228600" defTabSz="933450" eaLnBrk="0" fontAlgn="base" hangingPunct="0">
                <a:spcBef>
                  <a:spcPct val="0"/>
                </a:spcBef>
                <a:spcAft>
                  <a:spcPct val="0"/>
                </a:spcAft>
                <a:defRPr sz="2800">
                  <a:solidFill>
                    <a:schemeClr val="tx2"/>
                  </a:solidFill>
                  <a:latin typeface="Arial" charset="0"/>
                </a:defRPr>
              </a:lvl7pPr>
              <a:lvl8pPr marL="3429000" indent="-228600" defTabSz="933450" eaLnBrk="0" fontAlgn="base" hangingPunct="0">
                <a:spcBef>
                  <a:spcPct val="0"/>
                </a:spcBef>
                <a:spcAft>
                  <a:spcPct val="0"/>
                </a:spcAft>
                <a:defRPr sz="2800">
                  <a:solidFill>
                    <a:schemeClr val="tx2"/>
                  </a:solidFill>
                  <a:latin typeface="Arial" charset="0"/>
                </a:defRPr>
              </a:lvl8pPr>
              <a:lvl9pPr marL="3886200" indent="-228600" defTabSz="933450" eaLnBrk="0" fontAlgn="base" hangingPunct="0">
                <a:spcBef>
                  <a:spcPct val="0"/>
                </a:spcBef>
                <a:spcAft>
                  <a:spcPct val="0"/>
                </a:spcAft>
                <a:defRPr sz="2800">
                  <a:solidFill>
                    <a:schemeClr val="tx2"/>
                  </a:solidFill>
                  <a:latin typeface="Arial" charset="0"/>
                </a:defRPr>
              </a:lvl9pPr>
            </a:lstStyle>
            <a:p>
              <a:pPr algn="ctr" eaLnBrk="1" hangingPunct="1">
                <a:lnSpc>
                  <a:spcPct val="87000"/>
                </a:lnSpc>
                <a:spcBef>
                  <a:spcPct val="50000"/>
                </a:spcBef>
              </a:pPr>
              <a:r>
                <a:rPr lang="es-ES_tradnl" altLang="es-PE" sz="1600" b="1" dirty="0" smtClean="0">
                  <a:solidFill>
                    <a:schemeClr val="tx1"/>
                  </a:solidFill>
                </a:rPr>
                <a:t>Periodo de Tiempo </a:t>
              </a:r>
            </a:p>
            <a:p>
              <a:pPr algn="ctr" eaLnBrk="1" hangingPunct="1">
                <a:lnSpc>
                  <a:spcPct val="87000"/>
                </a:lnSpc>
                <a:spcBef>
                  <a:spcPct val="50000"/>
                </a:spcBef>
              </a:pPr>
              <a:r>
                <a:rPr lang="es-ES_tradnl" altLang="es-PE" sz="1600" b="1" dirty="0" smtClean="0">
                  <a:solidFill>
                    <a:schemeClr val="tx1"/>
                  </a:solidFill>
                </a:rPr>
                <a:t>36 meses </a:t>
              </a:r>
              <a:endParaRPr lang="es-ES_tradnl" altLang="es-PE" sz="1600" b="1" dirty="0">
                <a:solidFill>
                  <a:schemeClr val="tx1"/>
                </a:solidFill>
              </a:endParaRPr>
            </a:p>
          </p:txBody>
        </p:sp>
        <p:sp>
          <p:nvSpPr>
            <p:cNvPr id="25" name="Rectangle 12"/>
            <p:cNvSpPr>
              <a:spLocks noChangeArrowheads="1"/>
            </p:cNvSpPr>
            <p:nvPr/>
          </p:nvSpPr>
          <p:spPr bwMode="auto">
            <a:xfrm>
              <a:off x="1534499" y="3274598"/>
              <a:ext cx="3150281" cy="1598589"/>
            </a:xfrm>
            <a:prstGeom prst="rect">
              <a:avLst/>
            </a:prstGeom>
            <a:noFill/>
            <a:ln w="9525">
              <a:noFill/>
              <a:miter lim="800000"/>
              <a:headEnd/>
              <a:tailEnd/>
            </a:ln>
            <a:effectLst/>
          </p:spPr>
          <p:txBody>
            <a:bodyPr wrap="none" lIns="92075" tIns="46038" rIns="92075" bIns="46038">
              <a:spAutoFit/>
            </a:bodyPr>
            <a:lstStyle/>
            <a:p>
              <a:pPr marL="457200" algn="just" eaLnBrk="0" hangingPunct="0">
                <a:buClr>
                  <a:srgbClr val="FFC000"/>
                </a:buClr>
                <a:defRPr/>
              </a:pPr>
              <a:endParaRPr lang="es-MX" sz="1600" b="1" dirty="0" smtClean="0">
                <a:solidFill>
                  <a:schemeClr val="tx1"/>
                </a:solidFill>
                <a:latin typeface="+mn-lt"/>
              </a:endParaRPr>
            </a:p>
            <a:p>
              <a:pPr marL="530225" indent="-73025" algn="just" eaLnBrk="0" hangingPunct="0">
                <a:buClr>
                  <a:srgbClr val="FFC000"/>
                </a:buClr>
                <a:buFont typeface="Wingdings" panose="05000000000000000000" pitchFamily="2" charset="2"/>
                <a:buChar char="ü"/>
                <a:defRPr/>
              </a:pPr>
              <a:r>
                <a:rPr lang="es-MX" sz="1600" dirty="0" smtClean="0"/>
                <a:t>Consultas</a:t>
              </a:r>
              <a:r>
                <a:rPr lang="es-MX" sz="1600" b="0" dirty="0">
                  <a:solidFill>
                    <a:schemeClr val="tx1"/>
                  </a:solidFill>
                  <a:latin typeface="+mn-lt"/>
                </a:rPr>
                <a:t>	</a:t>
              </a:r>
            </a:p>
            <a:p>
              <a:pPr marL="530225" lvl="1" indent="-73025" algn="just" eaLnBrk="0" hangingPunct="0">
                <a:buClr>
                  <a:srgbClr val="FFC000"/>
                </a:buClr>
                <a:buFont typeface="Wingdings" panose="05000000000000000000" pitchFamily="2" charset="2"/>
                <a:buChar char="ü"/>
                <a:defRPr/>
              </a:pPr>
              <a:r>
                <a:rPr lang="es-MX" sz="1600" dirty="0" smtClean="0"/>
                <a:t>SICOM</a:t>
              </a:r>
              <a:endParaRPr lang="es-MX" sz="1600" b="0" dirty="0">
                <a:solidFill>
                  <a:schemeClr val="tx1"/>
                </a:solidFill>
                <a:latin typeface="+mn-lt"/>
              </a:endParaRPr>
            </a:p>
            <a:p>
              <a:pPr marL="530225" lvl="1" indent="-73025" algn="just" eaLnBrk="0" hangingPunct="0">
                <a:buClr>
                  <a:srgbClr val="FFC000"/>
                </a:buClr>
                <a:buFont typeface="Wingdings" panose="05000000000000000000" pitchFamily="2" charset="2"/>
                <a:buChar char="ü"/>
                <a:defRPr/>
              </a:pPr>
              <a:r>
                <a:rPr lang="es-MX" sz="1600" b="0" dirty="0" smtClean="0">
                  <a:solidFill>
                    <a:schemeClr val="tx1"/>
                  </a:solidFill>
                  <a:latin typeface="+mn-lt"/>
                </a:rPr>
                <a:t>Protestos</a:t>
              </a:r>
              <a:endParaRPr lang="es-MX" sz="1600" b="0" dirty="0">
                <a:solidFill>
                  <a:schemeClr val="tx1"/>
                </a:solidFill>
                <a:latin typeface="+mn-lt"/>
              </a:endParaRPr>
            </a:p>
            <a:p>
              <a:pPr marL="530225" lvl="1" indent="-73025" algn="just" eaLnBrk="0" hangingPunct="0">
                <a:buClr>
                  <a:srgbClr val="FFC000"/>
                </a:buClr>
                <a:buFont typeface="Wingdings" panose="05000000000000000000" pitchFamily="2" charset="2"/>
                <a:buChar char="ü"/>
                <a:defRPr/>
              </a:pPr>
              <a:r>
                <a:rPr lang="es-MX" sz="1600" dirty="0" smtClean="0"/>
                <a:t>Máximo días </a:t>
              </a:r>
              <a:r>
                <a:rPr lang="es-MX" sz="1600" dirty="0" smtClean="0"/>
                <a:t>vencidos</a:t>
              </a:r>
              <a:endParaRPr lang="es-MX" sz="1600" b="0" dirty="0">
                <a:solidFill>
                  <a:schemeClr val="tx1"/>
                </a:solidFill>
                <a:latin typeface="+mn-lt"/>
              </a:endParaRPr>
            </a:p>
          </p:txBody>
        </p:sp>
        <p:sp>
          <p:nvSpPr>
            <p:cNvPr id="26" name="Rectangle 13"/>
            <p:cNvSpPr>
              <a:spLocks noChangeArrowheads="1"/>
            </p:cNvSpPr>
            <p:nvPr/>
          </p:nvSpPr>
          <p:spPr bwMode="auto">
            <a:xfrm>
              <a:off x="5509350" y="3631068"/>
              <a:ext cx="2483831" cy="111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sz="2800">
                  <a:solidFill>
                    <a:schemeClr val="tx2"/>
                  </a:solidFill>
                  <a:latin typeface="Arial" charset="0"/>
                </a:defRPr>
              </a:lvl1pPr>
              <a:lvl2pPr marL="742950" indent="-285750" eaLnBrk="0" hangingPunct="0">
                <a:defRPr sz="2800">
                  <a:solidFill>
                    <a:schemeClr val="tx2"/>
                  </a:solidFill>
                  <a:latin typeface="Arial" charset="0"/>
                </a:defRPr>
              </a:lvl2pPr>
              <a:lvl3pPr marL="1143000" indent="-228600" eaLnBrk="0" hangingPunct="0">
                <a:defRPr sz="2800">
                  <a:solidFill>
                    <a:schemeClr val="tx2"/>
                  </a:solidFill>
                  <a:latin typeface="Arial" charset="0"/>
                </a:defRPr>
              </a:lvl3pPr>
              <a:lvl4pPr marL="1600200" indent="-228600" eaLnBrk="0" hangingPunct="0">
                <a:defRPr sz="2800">
                  <a:solidFill>
                    <a:schemeClr val="tx2"/>
                  </a:solidFill>
                  <a:latin typeface="Arial" charset="0"/>
                </a:defRPr>
              </a:lvl4pPr>
              <a:lvl5pPr marL="2057400" indent="-228600" eaLnBrk="0" hangingPunct="0">
                <a:defRPr sz="2800">
                  <a:solidFill>
                    <a:schemeClr val="tx2"/>
                  </a:solidFill>
                  <a:latin typeface="Arial" charset="0"/>
                </a:defRPr>
              </a:lvl5pPr>
              <a:lvl6pPr marL="2514600" indent="-228600" eaLnBrk="0" fontAlgn="base" hangingPunct="0">
                <a:spcBef>
                  <a:spcPct val="0"/>
                </a:spcBef>
                <a:spcAft>
                  <a:spcPct val="0"/>
                </a:spcAft>
                <a:defRPr sz="2800">
                  <a:solidFill>
                    <a:schemeClr val="tx2"/>
                  </a:solidFill>
                  <a:latin typeface="Arial" charset="0"/>
                </a:defRPr>
              </a:lvl6pPr>
              <a:lvl7pPr marL="2971800" indent="-228600" eaLnBrk="0" fontAlgn="base" hangingPunct="0">
                <a:spcBef>
                  <a:spcPct val="0"/>
                </a:spcBef>
                <a:spcAft>
                  <a:spcPct val="0"/>
                </a:spcAft>
                <a:defRPr sz="2800">
                  <a:solidFill>
                    <a:schemeClr val="tx2"/>
                  </a:solidFill>
                  <a:latin typeface="Arial" charset="0"/>
                </a:defRPr>
              </a:lvl7pPr>
              <a:lvl8pPr marL="3429000" indent="-228600" eaLnBrk="0" fontAlgn="base" hangingPunct="0">
                <a:spcBef>
                  <a:spcPct val="0"/>
                </a:spcBef>
                <a:spcAft>
                  <a:spcPct val="0"/>
                </a:spcAft>
                <a:defRPr sz="2800">
                  <a:solidFill>
                    <a:schemeClr val="tx2"/>
                  </a:solidFill>
                  <a:latin typeface="Arial" charset="0"/>
                </a:defRPr>
              </a:lvl8pPr>
              <a:lvl9pPr marL="3886200" indent="-228600" eaLnBrk="0" fontAlgn="base" hangingPunct="0">
                <a:spcBef>
                  <a:spcPct val="0"/>
                </a:spcBef>
                <a:spcAft>
                  <a:spcPct val="0"/>
                </a:spcAft>
                <a:defRPr sz="2800">
                  <a:solidFill>
                    <a:schemeClr val="tx2"/>
                  </a:solidFill>
                  <a:latin typeface="Arial" charset="0"/>
                </a:defRPr>
              </a:lvl9pPr>
            </a:lstStyle>
            <a:p>
              <a:r>
                <a:rPr lang="es-MX" altLang="es-PE" sz="1800" b="1" i="1" dirty="0" smtClean="0">
                  <a:solidFill>
                    <a:srgbClr val="0070C0"/>
                  </a:solidFill>
                  <a:latin typeface="+mn-lt"/>
                </a:rPr>
                <a:t>BUENO (PAGA)</a:t>
              </a:r>
            </a:p>
            <a:p>
              <a:endParaRPr lang="es-MX" altLang="es-PE" sz="1800" b="1" i="1" dirty="0">
                <a:solidFill>
                  <a:srgbClr val="0070C0"/>
                </a:solidFill>
                <a:latin typeface="+mn-lt"/>
              </a:endParaRPr>
            </a:p>
            <a:p>
              <a:r>
                <a:rPr lang="es-MX" altLang="es-PE" sz="1800" b="1" i="1" dirty="0" smtClean="0">
                  <a:solidFill>
                    <a:srgbClr val="0070C0"/>
                  </a:solidFill>
                  <a:latin typeface="+mn-lt"/>
                </a:rPr>
                <a:t>MALO (NO PAGA)</a:t>
              </a:r>
              <a:endParaRPr lang="es-MX" altLang="es-PE" sz="1800" b="1" i="1" dirty="0">
                <a:solidFill>
                  <a:srgbClr val="0070C0"/>
                </a:solidFill>
                <a:latin typeface="+mn-lt"/>
              </a:endParaRPr>
            </a:p>
          </p:txBody>
        </p:sp>
        <p:sp>
          <p:nvSpPr>
            <p:cNvPr id="28" name="Rectangle 10"/>
            <p:cNvSpPr>
              <a:spLocks noChangeArrowheads="1"/>
            </p:cNvSpPr>
            <p:nvPr/>
          </p:nvSpPr>
          <p:spPr bwMode="auto">
            <a:xfrm>
              <a:off x="5233670" y="5080672"/>
              <a:ext cx="2807477" cy="457200"/>
            </a:xfrm>
            <a:prstGeom prst="rect">
              <a:avLst/>
            </a:prstGeom>
            <a:solidFill>
              <a:srgbClr val="0070C0"/>
            </a:solidFill>
            <a:ln w="9525">
              <a:solidFill>
                <a:srgbClr val="3399FF"/>
              </a:solidFill>
              <a:miter lim="800000"/>
              <a:headEnd/>
              <a:tailEnd/>
            </a:ln>
          </p:spPr>
          <p:txBody>
            <a:bodyPr wrap="none" lIns="92075" tIns="46038" rIns="92075" bIns="46038" anchor="ctr"/>
            <a:lstStyle>
              <a:lvl1pPr eaLnBrk="0" hangingPunct="0">
                <a:defRPr sz="2800">
                  <a:solidFill>
                    <a:schemeClr val="tx2"/>
                  </a:solidFill>
                  <a:latin typeface="Arial" charset="0"/>
                </a:defRPr>
              </a:lvl1pPr>
              <a:lvl2pPr marL="742950" indent="-285750" eaLnBrk="0" hangingPunct="0">
                <a:defRPr sz="2800">
                  <a:solidFill>
                    <a:schemeClr val="tx2"/>
                  </a:solidFill>
                  <a:latin typeface="Arial" charset="0"/>
                </a:defRPr>
              </a:lvl2pPr>
              <a:lvl3pPr marL="1143000" indent="-228600" eaLnBrk="0" hangingPunct="0">
                <a:defRPr sz="2800">
                  <a:solidFill>
                    <a:schemeClr val="tx2"/>
                  </a:solidFill>
                  <a:latin typeface="Arial" charset="0"/>
                </a:defRPr>
              </a:lvl3pPr>
              <a:lvl4pPr marL="1600200" indent="-228600" eaLnBrk="0" hangingPunct="0">
                <a:defRPr sz="2800">
                  <a:solidFill>
                    <a:schemeClr val="tx2"/>
                  </a:solidFill>
                  <a:latin typeface="Arial" charset="0"/>
                </a:defRPr>
              </a:lvl4pPr>
              <a:lvl5pPr marL="2057400" indent="-228600" eaLnBrk="0" hangingPunct="0">
                <a:defRPr sz="2800">
                  <a:solidFill>
                    <a:schemeClr val="tx2"/>
                  </a:solidFill>
                  <a:latin typeface="Arial" charset="0"/>
                </a:defRPr>
              </a:lvl5pPr>
              <a:lvl6pPr marL="2514600" indent="-228600" eaLnBrk="0" fontAlgn="base" hangingPunct="0">
                <a:spcBef>
                  <a:spcPct val="0"/>
                </a:spcBef>
                <a:spcAft>
                  <a:spcPct val="0"/>
                </a:spcAft>
                <a:defRPr sz="2800">
                  <a:solidFill>
                    <a:schemeClr val="tx2"/>
                  </a:solidFill>
                  <a:latin typeface="Arial" charset="0"/>
                </a:defRPr>
              </a:lvl6pPr>
              <a:lvl7pPr marL="2971800" indent="-228600" eaLnBrk="0" fontAlgn="base" hangingPunct="0">
                <a:spcBef>
                  <a:spcPct val="0"/>
                </a:spcBef>
                <a:spcAft>
                  <a:spcPct val="0"/>
                </a:spcAft>
                <a:defRPr sz="2800">
                  <a:solidFill>
                    <a:schemeClr val="tx2"/>
                  </a:solidFill>
                  <a:latin typeface="Arial" charset="0"/>
                </a:defRPr>
              </a:lvl7pPr>
              <a:lvl8pPr marL="3429000" indent="-228600" eaLnBrk="0" fontAlgn="base" hangingPunct="0">
                <a:spcBef>
                  <a:spcPct val="0"/>
                </a:spcBef>
                <a:spcAft>
                  <a:spcPct val="0"/>
                </a:spcAft>
                <a:defRPr sz="2800">
                  <a:solidFill>
                    <a:schemeClr val="tx2"/>
                  </a:solidFill>
                  <a:latin typeface="Arial" charset="0"/>
                </a:defRPr>
              </a:lvl8pPr>
              <a:lvl9pPr marL="3886200" indent="-228600" eaLnBrk="0" fontAlgn="base" hangingPunct="0">
                <a:spcBef>
                  <a:spcPct val="0"/>
                </a:spcBef>
                <a:spcAft>
                  <a:spcPct val="0"/>
                </a:spcAft>
                <a:defRPr sz="2800">
                  <a:solidFill>
                    <a:schemeClr val="tx2"/>
                  </a:solidFill>
                  <a:latin typeface="Arial" charset="0"/>
                </a:defRPr>
              </a:lvl9pPr>
            </a:lstStyle>
            <a:p>
              <a:pPr algn="ctr"/>
              <a:r>
                <a:rPr lang="en-US" altLang="es-PE" sz="1600" b="1" dirty="0">
                  <a:solidFill>
                    <a:schemeClr val="bg1"/>
                  </a:solidFill>
                </a:rPr>
                <a:t>Variable </a:t>
              </a:r>
              <a:r>
                <a:rPr lang="en-US" altLang="es-PE" sz="1600" b="1" dirty="0" err="1">
                  <a:solidFill>
                    <a:schemeClr val="bg1"/>
                  </a:solidFill>
                </a:rPr>
                <a:t>Dependiente</a:t>
              </a:r>
              <a:endParaRPr lang="en-US" altLang="es-PE" sz="1600" b="1" dirty="0">
                <a:solidFill>
                  <a:schemeClr val="bg1"/>
                </a:solidFill>
              </a:endParaRPr>
            </a:p>
          </p:txBody>
        </p:sp>
        <p:sp>
          <p:nvSpPr>
            <p:cNvPr id="29" name="Rectangle 11"/>
            <p:cNvSpPr>
              <a:spLocks noChangeArrowheads="1"/>
            </p:cNvSpPr>
            <p:nvPr/>
          </p:nvSpPr>
          <p:spPr bwMode="auto">
            <a:xfrm>
              <a:off x="1271270" y="5080672"/>
              <a:ext cx="3219450" cy="457200"/>
            </a:xfrm>
            <a:prstGeom prst="rect">
              <a:avLst/>
            </a:prstGeom>
            <a:solidFill>
              <a:srgbClr val="FFC000"/>
            </a:solidFill>
            <a:ln w="9525">
              <a:solidFill>
                <a:srgbClr val="FFCC66"/>
              </a:solidFill>
              <a:miter lim="800000"/>
              <a:headEnd/>
              <a:tailEnd/>
            </a:ln>
          </p:spPr>
          <p:txBody>
            <a:bodyPr wrap="none" lIns="92075" tIns="46038" rIns="92075" bIns="46038" anchor="ctr"/>
            <a:lstStyle>
              <a:lvl1pPr eaLnBrk="0" hangingPunct="0">
                <a:defRPr sz="2800">
                  <a:solidFill>
                    <a:schemeClr val="tx2"/>
                  </a:solidFill>
                  <a:latin typeface="Arial" charset="0"/>
                </a:defRPr>
              </a:lvl1pPr>
              <a:lvl2pPr marL="742950" indent="-285750" eaLnBrk="0" hangingPunct="0">
                <a:defRPr sz="2800">
                  <a:solidFill>
                    <a:schemeClr val="tx2"/>
                  </a:solidFill>
                  <a:latin typeface="Arial" charset="0"/>
                </a:defRPr>
              </a:lvl2pPr>
              <a:lvl3pPr marL="1143000" indent="-228600" eaLnBrk="0" hangingPunct="0">
                <a:defRPr sz="2800">
                  <a:solidFill>
                    <a:schemeClr val="tx2"/>
                  </a:solidFill>
                  <a:latin typeface="Arial" charset="0"/>
                </a:defRPr>
              </a:lvl3pPr>
              <a:lvl4pPr marL="1600200" indent="-228600" eaLnBrk="0" hangingPunct="0">
                <a:defRPr sz="2800">
                  <a:solidFill>
                    <a:schemeClr val="tx2"/>
                  </a:solidFill>
                  <a:latin typeface="Arial" charset="0"/>
                </a:defRPr>
              </a:lvl4pPr>
              <a:lvl5pPr marL="2057400" indent="-228600" eaLnBrk="0" hangingPunct="0">
                <a:defRPr sz="2800">
                  <a:solidFill>
                    <a:schemeClr val="tx2"/>
                  </a:solidFill>
                  <a:latin typeface="Arial" charset="0"/>
                </a:defRPr>
              </a:lvl5pPr>
              <a:lvl6pPr marL="2514600" indent="-228600" eaLnBrk="0" fontAlgn="base" hangingPunct="0">
                <a:spcBef>
                  <a:spcPct val="0"/>
                </a:spcBef>
                <a:spcAft>
                  <a:spcPct val="0"/>
                </a:spcAft>
                <a:defRPr sz="2800">
                  <a:solidFill>
                    <a:schemeClr val="tx2"/>
                  </a:solidFill>
                  <a:latin typeface="Arial" charset="0"/>
                </a:defRPr>
              </a:lvl6pPr>
              <a:lvl7pPr marL="2971800" indent="-228600" eaLnBrk="0" fontAlgn="base" hangingPunct="0">
                <a:spcBef>
                  <a:spcPct val="0"/>
                </a:spcBef>
                <a:spcAft>
                  <a:spcPct val="0"/>
                </a:spcAft>
                <a:defRPr sz="2800">
                  <a:solidFill>
                    <a:schemeClr val="tx2"/>
                  </a:solidFill>
                  <a:latin typeface="Arial" charset="0"/>
                </a:defRPr>
              </a:lvl7pPr>
              <a:lvl8pPr marL="3429000" indent="-228600" eaLnBrk="0" fontAlgn="base" hangingPunct="0">
                <a:spcBef>
                  <a:spcPct val="0"/>
                </a:spcBef>
                <a:spcAft>
                  <a:spcPct val="0"/>
                </a:spcAft>
                <a:defRPr sz="2800">
                  <a:solidFill>
                    <a:schemeClr val="tx2"/>
                  </a:solidFill>
                  <a:latin typeface="Arial" charset="0"/>
                </a:defRPr>
              </a:lvl8pPr>
              <a:lvl9pPr marL="3886200" indent="-228600" eaLnBrk="0" fontAlgn="base" hangingPunct="0">
                <a:spcBef>
                  <a:spcPct val="0"/>
                </a:spcBef>
                <a:spcAft>
                  <a:spcPct val="0"/>
                </a:spcAft>
                <a:defRPr sz="2800">
                  <a:solidFill>
                    <a:schemeClr val="tx2"/>
                  </a:solidFill>
                  <a:latin typeface="Arial" charset="0"/>
                </a:defRPr>
              </a:lvl9pPr>
            </a:lstStyle>
            <a:p>
              <a:pPr algn="ctr"/>
              <a:r>
                <a:rPr lang="en-US" altLang="es-PE" sz="1600" b="1" dirty="0">
                  <a:solidFill>
                    <a:schemeClr val="bg1"/>
                  </a:solidFill>
                </a:rPr>
                <a:t>Variables </a:t>
              </a:r>
              <a:r>
                <a:rPr lang="en-US" altLang="es-PE" sz="1600" b="1" dirty="0" err="1">
                  <a:solidFill>
                    <a:schemeClr val="bg1"/>
                  </a:solidFill>
                </a:rPr>
                <a:t>Independientes</a:t>
              </a:r>
              <a:endParaRPr lang="en-US" altLang="es-PE" sz="1600" b="1" dirty="0">
                <a:solidFill>
                  <a:schemeClr val="bg1"/>
                </a:solidFill>
              </a:endParaRPr>
            </a:p>
          </p:txBody>
        </p:sp>
        <p:sp>
          <p:nvSpPr>
            <p:cNvPr id="30" name="AutoShape 14"/>
            <p:cNvSpPr>
              <a:spLocks noChangeArrowheads="1"/>
            </p:cNvSpPr>
            <p:nvPr/>
          </p:nvSpPr>
          <p:spPr bwMode="auto">
            <a:xfrm>
              <a:off x="3514408" y="5601372"/>
              <a:ext cx="3054350" cy="685800"/>
            </a:xfrm>
            <a:prstGeom prst="curvedUpArrow">
              <a:avLst>
                <a:gd name="adj1" fmla="val 89074"/>
                <a:gd name="adj2" fmla="val 178148"/>
                <a:gd name="adj3" fmla="val 33333"/>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2"/>
                  </a:solidFill>
                  <a:latin typeface="Arial" charset="0"/>
                </a:defRPr>
              </a:lvl1pPr>
              <a:lvl2pPr marL="742950" indent="-285750" eaLnBrk="0" hangingPunct="0">
                <a:defRPr sz="2800">
                  <a:solidFill>
                    <a:schemeClr val="tx2"/>
                  </a:solidFill>
                  <a:latin typeface="Arial" charset="0"/>
                </a:defRPr>
              </a:lvl2pPr>
              <a:lvl3pPr marL="1143000" indent="-228600" eaLnBrk="0" hangingPunct="0">
                <a:defRPr sz="2800">
                  <a:solidFill>
                    <a:schemeClr val="tx2"/>
                  </a:solidFill>
                  <a:latin typeface="Arial" charset="0"/>
                </a:defRPr>
              </a:lvl3pPr>
              <a:lvl4pPr marL="1600200" indent="-228600" eaLnBrk="0" hangingPunct="0">
                <a:defRPr sz="2800">
                  <a:solidFill>
                    <a:schemeClr val="tx2"/>
                  </a:solidFill>
                  <a:latin typeface="Arial" charset="0"/>
                </a:defRPr>
              </a:lvl4pPr>
              <a:lvl5pPr marL="2057400" indent="-228600" eaLnBrk="0" hangingPunct="0">
                <a:defRPr sz="2800">
                  <a:solidFill>
                    <a:schemeClr val="tx2"/>
                  </a:solidFill>
                  <a:latin typeface="Arial" charset="0"/>
                </a:defRPr>
              </a:lvl5pPr>
              <a:lvl6pPr marL="2514600" indent="-228600" eaLnBrk="0" fontAlgn="base" hangingPunct="0">
                <a:spcBef>
                  <a:spcPct val="0"/>
                </a:spcBef>
                <a:spcAft>
                  <a:spcPct val="0"/>
                </a:spcAft>
                <a:defRPr sz="2800">
                  <a:solidFill>
                    <a:schemeClr val="tx2"/>
                  </a:solidFill>
                  <a:latin typeface="Arial" charset="0"/>
                </a:defRPr>
              </a:lvl6pPr>
              <a:lvl7pPr marL="2971800" indent="-228600" eaLnBrk="0" fontAlgn="base" hangingPunct="0">
                <a:spcBef>
                  <a:spcPct val="0"/>
                </a:spcBef>
                <a:spcAft>
                  <a:spcPct val="0"/>
                </a:spcAft>
                <a:defRPr sz="2800">
                  <a:solidFill>
                    <a:schemeClr val="tx2"/>
                  </a:solidFill>
                  <a:latin typeface="Arial" charset="0"/>
                </a:defRPr>
              </a:lvl7pPr>
              <a:lvl8pPr marL="3429000" indent="-228600" eaLnBrk="0" fontAlgn="base" hangingPunct="0">
                <a:spcBef>
                  <a:spcPct val="0"/>
                </a:spcBef>
                <a:spcAft>
                  <a:spcPct val="0"/>
                </a:spcAft>
                <a:defRPr sz="2800">
                  <a:solidFill>
                    <a:schemeClr val="tx2"/>
                  </a:solidFill>
                  <a:latin typeface="Arial" charset="0"/>
                </a:defRPr>
              </a:lvl8pPr>
              <a:lvl9pPr marL="3886200" indent="-228600" eaLnBrk="0" fontAlgn="base" hangingPunct="0">
                <a:spcBef>
                  <a:spcPct val="0"/>
                </a:spcBef>
                <a:spcAft>
                  <a:spcPct val="0"/>
                </a:spcAft>
                <a:defRPr sz="2800">
                  <a:solidFill>
                    <a:schemeClr val="tx2"/>
                  </a:solidFill>
                  <a:latin typeface="Arial" charset="0"/>
                </a:defRPr>
              </a:lvl9pPr>
            </a:lstStyle>
            <a:p>
              <a:pPr eaLnBrk="1" hangingPunct="1"/>
              <a:endParaRPr lang="es-PE" altLang="es-PE">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31" name="30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5619" y="3533843"/>
              <a:ext cx="580795" cy="580795"/>
            </a:xfrm>
            <a:prstGeom prst="rect">
              <a:avLst/>
            </a:prstGeom>
          </p:spPr>
        </p:pic>
        <p:pic>
          <p:nvPicPr>
            <p:cNvPr id="32" name="31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9180" y="4181666"/>
              <a:ext cx="603934" cy="603934"/>
            </a:xfrm>
            <a:prstGeom prst="rect">
              <a:avLst/>
            </a:prstGeom>
          </p:spPr>
        </p:pic>
        <p:cxnSp>
          <p:nvCxnSpPr>
            <p:cNvPr id="34" name="33 Conector recto"/>
            <p:cNvCxnSpPr>
              <a:endCxn id="11" idx="0"/>
            </p:cNvCxnSpPr>
            <p:nvPr/>
          </p:nvCxnSpPr>
          <p:spPr>
            <a:xfrm>
              <a:off x="5015158" y="2082800"/>
              <a:ext cx="7374" cy="130637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12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878857"/>
              <a:ext cx="457199" cy="60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4590" y="3631068"/>
              <a:ext cx="444499" cy="587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179" y="4331138"/>
              <a:ext cx="444499" cy="587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TextBox 11"/>
          <p:cNvSpPr txBox="1"/>
          <p:nvPr/>
        </p:nvSpPr>
        <p:spPr>
          <a:xfrm>
            <a:off x="1388533" y="2931900"/>
            <a:ext cx="1828737" cy="415498"/>
          </a:xfrm>
          <a:prstGeom prst="rect">
            <a:avLst/>
          </a:prstGeom>
          <a:noFill/>
        </p:spPr>
        <p:txBody>
          <a:bodyPr wrap="square" tIns="91440" rtlCol="0">
            <a:spAutoFit/>
          </a:bodyPr>
          <a:lstStyle/>
          <a:p>
            <a:pPr algn="l">
              <a:spcBef>
                <a:spcPct val="20000"/>
              </a:spcBef>
              <a:buClr>
                <a:schemeClr val="tx1"/>
              </a:buClr>
              <a:buSzPct val="120000"/>
            </a:pPr>
            <a:r>
              <a:rPr lang="en-US" b="1" dirty="0" smtClean="0">
                <a:solidFill>
                  <a:schemeClr val="bg1"/>
                </a:solidFill>
                <a:latin typeface="Arial" pitchFamily="34" charset="0"/>
                <a:cs typeface="Arial" pitchFamily="34" charset="0"/>
              </a:rPr>
              <a:t>HISTORICOS</a:t>
            </a:r>
          </a:p>
        </p:txBody>
      </p:sp>
      <p:sp>
        <p:nvSpPr>
          <p:cNvPr id="13" name="Right Brace 12"/>
          <p:cNvSpPr/>
          <p:nvPr/>
        </p:nvSpPr>
        <p:spPr>
          <a:xfrm>
            <a:off x="6328743" y="1462226"/>
            <a:ext cx="512324" cy="4540641"/>
          </a:xfrm>
          <a:prstGeom prst="rightBrace">
            <a:avLst/>
          </a:pr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4" name="TextBox 13"/>
          <p:cNvSpPr txBox="1"/>
          <p:nvPr/>
        </p:nvSpPr>
        <p:spPr>
          <a:xfrm>
            <a:off x="6976533" y="3509408"/>
            <a:ext cx="1098378" cy="446276"/>
          </a:xfrm>
          <a:prstGeom prst="rect">
            <a:avLst/>
          </a:prstGeom>
          <a:noFill/>
        </p:spPr>
        <p:txBody>
          <a:bodyPr wrap="none" tIns="91440" rtlCol="0">
            <a:spAutoFit/>
          </a:bodyPr>
          <a:lstStyle/>
          <a:p>
            <a:pPr algn="l">
              <a:spcBef>
                <a:spcPct val="20000"/>
              </a:spcBef>
              <a:buClr>
                <a:schemeClr val="tx1"/>
              </a:buClr>
              <a:buSzPct val="120000"/>
            </a:pPr>
            <a:r>
              <a:rPr lang="en-US" sz="2000" b="0" dirty="0" smtClean="0">
                <a:solidFill>
                  <a:schemeClr val="tx1"/>
                </a:solidFill>
                <a:latin typeface="Arial" pitchFamily="34" charset="0"/>
                <a:cs typeface="Arial" pitchFamily="34" charset="0"/>
              </a:rPr>
              <a:t>SCORE</a:t>
            </a:r>
          </a:p>
        </p:txBody>
      </p:sp>
      <p:sp>
        <p:nvSpPr>
          <p:cNvPr id="15" name="TextBox 14"/>
          <p:cNvSpPr txBox="1"/>
          <p:nvPr/>
        </p:nvSpPr>
        <p:spPr>
          <a:xfrm>
            <a:off x="7789333" y="2175497"/>
            <a:ext cx="1176867" cy="384721"/>
          </a:xfrm>
          <a:prstGeom prst="rect">
            <a:avLst/>
          </a:prstGeom>
          <a:noFill/>
        </p:spPr>
        <p:txBody>
          <a:bodyPr wrap="square" tIns="91440" rtlCol="0">
            <a:spAutoFit/>
          </a:bodyPr>
          <a:lstStyle/>
          <a:p>
            <a:pPr algn="l">
              <a:spcBef>
                <a:spcPct val="20000"/>
              </a:spcBef>
              <a:buClr>
                <a:schemeClr val="tx1"/>
              </a:buClr>
              <a:buSzPct val="120000"/>
            </a:pPr>
            <a:r>
              <a:rPr lang="en-US" sz="1600" b="0" dirty="0" smtClean="0">
                <a:solidFill>
                  <a:schemeClr val="accent5"/>
                </a:solidFill>
                <a:latin typeface="Arial" pitchFamily="34" charset="0"/>
                <a:cs typeface="Arial" pitchFamily="34" charset="0"/>
              </a:rPr>
              <a:t>BUENOS</a:t>
            </a:r>
          </a:p>
        </p:txBody>
      </p:sp>
      <p:sp>
        <p:nvSpPr>
          <p:cNvPr id="38" name="TextBox 37"/>
          <p:cNvSpPr txBox="1"/>
          <p:nvPr/>
        </p:nvSpPr>
        <p:spPr>
          <a:xfrm>
            <a:off x="7848601" y="4773000"/>
            <a:ext cx="1176867" cy="384721"/>
          </a:xfrm>
          <a:prstGeom prst="rect">
            <a:avLst/>
          </a:prstGeom>
          <a:noFill/>
        </p:spPr>
        <p:txBody>
          <a:bodyPr wrap="square" tIns="91440" rtlCol="0">
            <a:spAutoFit/>
          </a:bodyPr>
          <a:lstStyle/>
          <a:p>
            <a:pPr algn="l">
              <a:spcBef>
                <a:spcPct val="20000"/>
              </a:spcBef>
              <a:buClr>
                <a:schemeClr val="tx1"/>
              </a:buClr>
              <a:buSzPct val="120000"/>
            </a:pPr>
            <a:r>
              <a:rPr lang="en-US" sz="1600" dirty="0" smtClean="0">
                <a:solidFill>
                  <a:schemeClr val="accent3"/>
                </a:solidFill>
                <a:latin typeface="Arial" pitchFamily="34" charset="0"/>
                <a:cs typeface="Arial" pitchFamily="34" charset="0"/>
              </a:rPr>
              <a:t>MALOS</a:t>
            </a:r>
            <a:endParaRPr lang="en-US" sz="1600" b="0" dirty="0" smtClean="0">
              <a:solidFill>
                <a:schemeClr val="accent3"/>
              </a:solidFill>
              <a:latin typeface="Arial" pitchFamily="34" charset="0"/>
              <a:cs typeface="Arial" pitchFamily="34" charset="0"/>
            </a:endParaRPr>
          </a:p>
        </p:txBody>
      </p:sp>
      <p:cxnSp>
        <p:nvCxnSpPr>
          <p:cNvPr id="18" name="Straight Connector 17"/>
          <p:cNvCxnSpPr/>
          <p:nvPr/>
        </p:nvCxnSpPr>
        <p:spPr>
          <a:xfrm>
            <a:off x="8263467" y="2661822"/>
            <a:ext cx="16933" cy="2032401"/>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3127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quifax PPT Master NEW 2014_121614">
  <a:themeElements>
    <a:clrScheme name="Custom 2">
      <a:dk1>
        <a:srgbClr val="333D47"/>
      </a:dk1>
      <a:lt1>
        <a:srgbClr val="FFFFFF"/>
      </a:lt1>
      <a:dk2>
        <a:srgbClr val="5F6A72"/>
      </a:dk2>
      <a:lt2>
        <a:srgbClr val="A5ACB0"/>
      </a:lt2>
      <a:accent1>
        <a:srgbClr val="D1D4D3"/>
      </a:accent1>
      <a:accent2>
        <a:srgbClr val="9E1B32"/>
      </a:accent2>
      <a:accent3>
        <a:srgbClr val="E70033"/>
      </a:accent3>
      <a:accent4>
        <a:srgbClr val="F26724"/>
      </a:accent4>
      <a:accent5>
        <a:srgbClr val="3FAE49"/>
      </a:accent5>
      <a:accent6>
        <a:srgbClr val="0493C9"/>
      </a:accent6>
      <a:hlink>
        <a:srgbClr val="95358D"/>
      </a:hlink>
      <a:folHlink>
        <a:srgbClr val="EDB700"/>
      </a:folHlink>
    </a:clrScheme>
    <a:fontScheme name="Equifax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tIns="91440" rtlCol="0">
        <a:spAutoFit/>
      </a:bodyPr>
      <a:lstStyle>
        <a:defPPr algn="l">
          <a:spcBef>
            <a:spcPct val="20000"/>
          </a:spcBef>
          <a:buClr>
            <a:schemeClr val="tx1"/>
          </a:buClr>
          <a:buSzPct val="120000"/>
          <a:defRPr sz="2000" b="0" dirty="0" err="1" smtClean="0">
            <a:solidFill>
              <a:schemeClr val="tx1"/>
            </a:solidFill>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1_Equifax PPT Master NEW 2014_121614">
  <a:themeElements>
    <a:clrScheme name="Custom 2">
      <a:dk1>
        <a:srgbClr val="333D47"/>
      </a:dk1>
      <a:lt1>
        <a:srgbClr val="FFFFFF"/>
      </a:lt1>
      <a:dk2>
        <a:srgbClr val="5F6A72"/>
      </a:dk2>
      <a:lt2>
        <a:srgbClr val="A5ACB0"/>
      </a:lt2>
      <a:accent1>
        <a:srgbClr val="D1D4D3"/>
      </a:accent1>
      <a:accent2>
        <a:srgbClr val="9E1B32"/>
      </a:accent2>
      <a:accent3>
        <a:srgbClr val="E70033"/>
      </a:accent3>
      <a:accent4>
        <a:srgbClr val="F26724"/>
      </a:accent4>
      <a:accent5>
        <a:srgbClr val="3FAE49"/>
      </a:accent5>
      <a:accent6>
        <a:srgbClr val="0493C9"/>
      </a:accent6>
      <a:hlink>
        <a:srgbClr val="95358D"/>
      </a:hlink>
      <a:folHlink>
        <a:srgbClr val="EDB700"/>
      </a:folHlink>
    </a:clrScheme>
    <a:fontScheme name="Equifax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tIns="91440" rtlCol="0">
        <a:spAutoFit/>
      </a:bodyPr>
      <a:lstStyle>
        <a:defPPr algn="l">
          <a:spcBef>
            <a:spcPct val="20000"/>
          </a:spcBef>
          <a:buClr>
            <a:schemeClr val="tx1"/>
          </a:buClr>
          <a:buSzPct val="120000"/>
          <a:defRPr sz="2000" b="0" dirty="0" err="1" smtClean="0">
            <a:solidFill>
              <a:schemeClr val="tx1"/>
            </a:solidFill>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2_Equifax PPT Master NEW 2014_121614">
  <a:themeElements>
    <a:clrScheme name="Custom 2">
      <a:dk1>
        <a:srgbClr val="333D47"/>
      </a:dk1>
      <a:lt1>
        <a:srgbClr val="FFFFFF"/>
      </a:lt1>
      <a:dk2>
        <a:srgbClr val="5F6A72"/>
      </a:dk2>
      <a:lt2>
        <a:srgbClr val="A5ACB0"/>
      </a:lt2>
      <a:accent1>
        <a:srgbClr val="D1D4D3"/>
      </a:accent1>
      <a:accent2>
        <a:srgbClr val="9E1B32"/>
      </a:accent2>
      <a:accent3>
        <a:srgbClr val="E70033"/>
      </a:accent3>
      <a:accent4>
        <a:srgbClr val="F26724"/>
      </a:accent4>
      <a:accent5>
        <a:srgbClr val="3FAE49"/>
      </a:accent5>
      <a:accent6>
        <a:srgbClr val="0493C9"/>
      </a:accent6>
      <a:hlink>
        <a:srgbClr val="95358D"/>
      </a:hlink>
      <a:folHlink>
        <a:srgbClr val="EDB700"/>
      </a:folHlink>
    </a:clrScheme>
    <a:fontScheme name="Equifax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tIns="91440" rtlCol="0">
        <a:spAutoFit/>
      </a:bodyPr>
      <a:lstStyle>
        <a:defPPr algn="l">
          <a:spcBef>
            <a:spcPct val="20000"/>
          </a:spcBef>
          <a:buClr>
            <a:schemeClr val="tx1"/>
          </a:buClr>
          <a:buSzPct val="120000"/>
          <a:defRPr sz="2000" b="0" dirty="0" err="1" smtClean="0">
            <a:solidFill>
              <a:schemeClr val="tx1"/>
            </a:solidFill>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3_Equifax PPT Master NEW 2014_121614">
  <a:themeElements>
    <a:clrScheme name="Custom 2">
      <a:dk1>
        <a:srgbClr val="333D47"/>
      </a:dk1>
      <a:lt1>
        <a:srgbClr val="FFFFFF"/>
      </a:lt1>
      <a:dk2>
        <a:srgbClr val="5F6A72"/>
      </a:dk2>
      <a:lt2>
        <a:srgbClr val="A5ACB0"/>
      </a:lt2>
      <a:accent1>
        <a:srgbClr val="D1D4D3"/>
      </a:accent1>
      <a:accent2>
        <a:srgbClr val="9E1B32"/>
      </a:accent2>
      <a:accent3>
        <a:srgbClr val="E70033"/>
      </a:accent3>
      <a:accent4>
        <a:srgbClr val="F26724"/>
      </a:accent4>
      <a:accent5>
        <a:srgbClr val="3FAE49"/>
      </a:accent5>
      <a:accent6>
        <a:srgbClr val="0493C9"/>
      </a:accent6>
      <a:hlink>
        <a:srgbClr val="95358D"/>
      </a:hlink>
      <a:folHlink>
        <a:srgbClr val="EDB700"/>
      </a:folHlink>
    </a:clrScheme>
    <a:fontScheme name="Equifax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tIns="91440" rtlCol="0">
        <a:spAutoFit/>
      </a:bodyPr>
      <a:lstStyle>
        <a:defPPr algn="l">
          <a:spcBef>
            <a:spcPct val="20000"/>
          </a:spcBef>
          <a:buClr>
            <a:schemeClr val="tx1"/>
          </a:buClr>
          <a:buSzPct val="120000"/>
          <a:defRPr sz="2000" b="0" dirty="0" err="1" smtClean="0">
            <a:solidFill>
              <a:schemeClr val="tx1"/>
            </a:solidFill>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929807-0A62-460B-811D-F17CB3B4C6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D86416C-5E12-4136-A96C-B288A0EFB515}">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516EE586-A76E-450D-9E5E-247FF0F813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Equifax PPT Master NEW 2014_121614</Template>
  <TotalTime>49888</TotalTime>
  <Words>3364</Words>
  <Application>Microsoft Office PowerPoint</Application>
  <PresentationFormat>On-screen Show (4:3)</PresentationFormat>
  <Paragraphs>467</Paragraphs>
  <Slides>20</Slides>
  <Notes>17</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20</vt:i4>
      </vt:variant>
    </vt:vector>
  </HeadingPairs>
  <TitlesOfParts>
    <vt:vector size="25" baseType="lpstr">
      <vt:lpstr>Equifax PPT Master NEW 2014_121614</vt:lpstr>
      <vt:lpstr>1_Equifax PPT Master NEW 2014_121614</vt:lpstr>
      <vt:lpstr>2_Equifax PPT Master NEW 2014_121614</vt:lpstr>
      <vt:lpstr>3_Equifax PPT Master NEW 2014_121614</vt:lpstr>
      <vt:lpstr>Packager Shell Object</vt:lpstr>
      <vt:lpstr>Conceptos generales</vt:lpstr>
      <vt:lpstr>Que es Analytics?</vt:lpstr>
      <vt:lpstr>Etapas de análisis </vt:lpstr>
      <vt:lpstr>PowerPoint Presentation</vt:lpstr>
      <vt:lpstr>Que palabras usaremos (Glosario) ?</vt:lpstr>
      <vt:lpstr>PowerPoint Presentation</vt:lpstr>
      <vt:lpstr>scoring</vt:lpstr>
      <vt:lpstr>Modelo Estadístico Predictivo</vt:lpstr>
      <vt:lpstr>¿Cómo se Construye el Score de Riesgo?</vt:lpstr>
      <vt:lpstr>PowerPoint Presentation</vt:lpstr>
      <vt:lpstr>PowerPoint Presentation</vt:lpstr>
      <vt:lpstr>PowerPoint Presentation</vt:lpstr>
      <vt:lpstr>PowerPoint Presentation</vt:lpstr>
      <vt:lpstr>Analytics para el negocio</vt:lpstr>
      <vt:lpstr>Ciclo de vida de la empresa?</vt:lpstr>
      <vt:lpstr>Ciclo de vida de la empresa</vt:lpstr>
      <vt:lpstr>Ciclo de vida de la empresa</vt:lpstr>
      <vt:lpstr>Ciclo de vida de la empresa</vt:lpstr>
      <vt:lpstr>Estrategia</vt:lpstr>
      <vt:lpstr>Aristas para descubrir una buena oportunidad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Arial, 36 pt</dc:title>
  <dc:creator>Nelly Huaman</dc:creator>
  <cp:lastModifiedBy>Veronica Vaca</cp:lastModifiedBy>
  <cp:revision>606</cp:revision>
  <dcterms:created xsi:type="dcterms:W3CDTF">2015-01-28T20:39:13Z</dcterms:created>
  <dcterms:modified xsi:type="dcterms:W3CDTF">2018-11-06T21:15:55Z</dcterms:modified>
</cp:coreProperties>
</file>